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7"/>
  </p:notesMasterIdLst>
  <p:sldIdLst>
    <p:sldId id="267" r:id="rId3"/>
    <p:sldId id="257" r:id="rId4"/>
    <p:sldId id="272" r:id="rId5"/>
    <p:sldId id="268" r:id="rId6"/>
    <p:sldId id="294" r:id="rId7"/>
    <p:sldId id="301" r:id="rId8"/>
    <p:sldId id="302" r:id="rId9"/>
    <p:sldId id="284" r:id="rId10"/>
    <p:sldId id="299" r:id="rId11"/>
    <p:sldId id="300" r:id="rId12"/>
    <p:sldId id="330" r:id="rId13"/>
    <p:sldId id="331" r:id="rId14"/>
    <p:sldId id="334" r:id="rId15"/>
    <p:sldId id="335" r:id="rId16"/>
    <p:sldId id="336" r:id="rId17"/>
    <p:sldId id="332" r:id="rId18"/>
    <p:sldId id="333" r:id="rId19"/>
    <p:sldId id="337" r:id="rId20"/>
    <p:sldId id="338" r:id="rId21"/>
    <p:sldId id="339" r:id="rId22"/>
    <p:sldId id="340" r:id="rId23"/>
    <p:sldId id="342" r:id="rId24"/>
    <p:sldId id="341" r:id="rId25"/>
    <p:sldId id="343" r:id="rId26"/>
    <p:sldId id="344" r:id="rId27"/>
    <p:sldId id="351" r:id="rId28"/>
    <p:sldId id="345" r:id="rId29"/>
    <p:sldId id="346" r:id="rId30"/>
    <p:sldId id="347" r:id="rId31"/>
    <p:sldId id="348" r:id="rId32"/>
    <p:sldId id="349" r:id="rId33"/>
    <p:sldId id="350" r:id="rId34"/>
    <p:sldId id="370" r:id="rId35"/>
    <p:sldId id="352" r:id="rId36"/>
    <p:sldId id="375" r:id="rId37"/>
    <p:sldId id="373" r:id="rId38"/>
    <p:sldId id="362" r:id="rId39"/>
    <p:sldId id="369" r:id="rId40"/>
    <p:sldId id="366" r:id="rId41"/>
    <p:sldId id="365" r:id="rId42"/>
    <p:sldId id="367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74" r:id="rId53"/>
    <p:sldId id="376" r:id="rId54"/>
    <p:sldId id="377" r:id="rId55"/>
    <p:sldId id="378" r:id="rId5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DBD9"/>
    <a:srgbClr val="434343"/>
    <a:srgbClr val="02BAB1"/>
    <a:srgbClr val="66CCFF"/>
    <a:srgbClr val="DDDDDD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88774-CB2F-47BA-8BB5-B4A6019248A6}" v="74" dt="2020-06-06T01:21:37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72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244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Ferreiros" userId="6cef0fce-2d6f-4287-a9ff-570cf6b5d373" providerId="ADAL" clId="{0CC88774-CB2F-47BA-8BB5-B4A6019248A6}"/>
    <pc:docChg chg="undo custSel addSld delSld modSld sldOrd">
      <pc:chgData name="Alan Ferreiros" userId="6cef0fce-2d6f-4287-a9ff-570cf6b5d373" providerId="ADAL" clId="{0CC88774-CB2F-47BA-8BB5-B4A6019248A6}" dt="2020-06-06T01:30:35.894" v="1940" actId="20577"/>
      <pc:docMkLst>
        <pc:docMk/>
      </pc:docMkLst>
      <pc:sldChg chg="modSp mod">
        <pc:chgData name="Alan Ferreiros" userId="6cef0fce-2d6f-4287-a9ff-570cf6b5d373" providerId="ADAL" clId="{0CC88774-CB2F-47BA-8BB5-B4A6019248A6}" dt="2020-06-06T01:30:35.894" v="1940" actId="20577"/>
        <pc:sldMkLst>
          <pc:docMk/>
          <pc:sldMk cId="742534871" sldId="330"/>
        </pc:sldMkLst>
        <pc:spChg chg="mod">
          <ac:chgData name="Alan Ferreiros" userId="6cef0fce-2d6f-4287-a9ff-570cf6b5d373" providerId="ADAL" clId="{0CC88774-CB2F-47BA-8BB5-B4A6019248A6}" dt="2020-06-06T01:30:35.894" v="1940" actId="20577"/>
          <ac:spMkLst>
            <pc:docMk/>
            <pc:sldMk cId="742534871" sldId="330"/>
            <ac:spMk id="33" creationId="{FF743BB4-87B9-4616-9FA5-AB6B13C5F0FD}"/>
          </ac:spMkLst>
        </pc:spChg>
      </pc:sldChg>
      <pc:sldChg chg="modSp mod">
        <pc:chgData name="Alan Ferreiros" userId="6cef0fce-2d6f-4287-a9ff-570cf6b5d373" providerId="ADAL" clId="{0CC88774-CB2F-47BA-8BB5-B4A6019248A6}" dt="2020-06-05T22:00:37.424" v="0" actId="207"/>
        <pc:sldMkLst>
          <pc:docMk/>
          <pc:sldMk cId="3247159134" sldId="334"/>
        </pc:sldMkLst>
        <pc:graphicFrameChg chg="modGraphic">
          <ac:chgData name="Alan Ferreiros" userId="6cef0fce-2d6f-4287-a9ff-570cf6b5d373" providerId="ADAL" clId="{0CC88774-CB2F-47BA-8BB5-B4A6019248A6}" dt="2020-06-05T22:00:37.424" v="0" actId="207"/>
          <ac:graphicFrameMkLst>
            <pc:docMk/>
            <pc:sldMk cId="3247159134" sldId="334"/>
            <ac:graphicFrameMk id="10" creationId="{5BC0B925-2F3D-4322-84B2-5AA3604A4324}"/>
          </ac:graphicFrameMkLst>
        </pc:graphicFrameChg>
      </pc:sldChg>
      <pc:sldChg chg="modSp mod">
        <pc:chgData name="Alan Ferreiros" userId="6cef0fce-2d6f-4287-a9ff-570cf6b5d373" providerId="ADAL" clId="{0CC88774-CB2F-47BA-8BB5-B4A6019248A6}" dt="2020-06-05T22:46:17.283" v="2" actId="14100"/>
        <pc:sldMkLst>
          <pc:docMk/>
          <pc:sldMk cId="899155431" sldId="337"/>
        </pc:sldMkLst>
        <pc:cxnChg chg="mod">
          <ac:chgData name="Alan Ferreiros" userId="6cef0fce-2d6f-4287-a9ff-570cf6b5d373" providerId="ADAL" clId="{0CC88774-CB2F-47BA-8BB5-B4A6019248A6}" dt="2020-06-05T22:46:17.283" v="2" actId="14100"/>
          <ac:cxnSpMkLst>
            <pc:docMk/>
            <pc:sldMk cId="899155431" sldId="337"/>
            <ac:cxnSpMk id="19" creationId="{2117B699-DBAE-4A3C-A38B-0B9FBE8706B6}"/>
          </ac:cxnSpMkLst>
        </pc:cxnChg>
      </pc:sldChg>
      <pc:sldChg chg="modSp mod">
        <pc:chgData name="Alan Ferreiros" userId="6cef0fce-2d6f-4287-a9ff-570cf6b5d373" providerId="ADAL" clId="{0CC88774-CB2F-47BA-8BB5-B4A6019248A6}" dt="2020-06-06T01:09:10.776" v="1932" actId="114"/>
        <pc:sldMkLst>
          <pc:docMk/>
          <pc:sldMk cId="1097049548" sldId="347"/>
        </pc:sldMkLst>
        <pc:spChg chg="mod">
          <ac:chgData name="Alan Ferreiros" userId="6cef0fce-2d6f-4287-a9ff-570cf6b5d373" providerId="ADAL" clId="{0CC88774-CB2F-47BA-8BB5-B4A6019248A6}" dt="2020-06-06T01:09:10.776" v="1932" actId="114"/>
          <ac:spMkLst>
            <pc:docMk/>
            <pc:sldMk cId="1097049548" sldId="347"/>
            <ac:spMk id="29" creationId="{E521A3AA-5702-4971-9DD8-551D5A8BDC85}"/>
          </ac:spMkLst>
        </pc:spChg>
      </pc:sldChg>
      <pc:sldChg chg="modSp mod">
        <pc:chgData name="Alan Ferreiros" userId="6cef0fce-2d6f-4287-a9ff-570cf6b5d373" providerId="ADAL" clId="{0CC88774-CB2F-47BA-8BB5-B4A6019248A6}" dt="2020-06-05T23:34:46.711" v="1756" actId="6549"/>
        <pc:sldMkLst>
          <pc:docMk/>
          <pc:sldMk cId="907174900" sldId="348"/>
        </pc:sldMkLst>
        <pc:spChg chg="mod">
          <ac:chgData name="Alan Ferreiros" userId="6cef0fce-2d6f-4287-a9ff-570cf6b5d373" providerId="ADAL" clId="{0CC88774-CB2F-47BA-8BB5-B4A6019248A6}" dt="2020-06-05T23:34:46.711" v="1756" actId="6549"/>
          <ac:spMkLst>
            <pc:docMk/>
            <pc:sldMk cId="907174900" sldId="348"/>
            <ac:spMk id="10" creationId="{C5BA779B-71F7-4F9E-9601-5EE09AEA1257}"/>
          </ac:spMkLst>
        </pc:spChg>
      </pc:sldChg>
      <pc:sldChg chg="modSp mod">
        <pc:chgData name="Alan Ferreiros" userId="6cef0fce-2d6f-4287-a9ff-570cf6b5d373" providerId="ADAL" clId="{0CC88774-CB2F-47BA-8BB5-B4A6019248A6}" dt="2020-06-05T23:34:52.973" v="1757" actId="6549"/>
        <pc:sldMkLst>
          <pc:docMk/>
          <pc:sldMk cId="3477893498" sldId="349"/>
        </pc:sldMkLst>
        <pc:spChg chg="mod">
          <ac:chgData name="Alan Ferreiros" userId="6cef0fce-2d6f-4287-a9ff-570cf6b5d373" providerId="ADAL" clId="{0CC88774-CB2F-47BA-8BB5-B4A6019248A6}" dt="2020-06-05T23:34:52.973" v="1757" actId="6549"/>
          <ac:spMkLst>
            <pc:docMk/>
            <pc:sldMk cId="3477893498" sldId="349"/>
            <ac:spMk id="10" creationId="{C5BA779B-71F7-4F9E-9601-5EE09AEA1257}"/>
          </ac:spMkLst>
        </pc:spChg>
      </pc:sldChg>
      <pc:sldChg chg="modSp mod">
        <pc:chgData name="Alan Ferreiros" userId="6cef0fce-2d6f-4287-a9ff-570cf6b5d373" providerId="ADAL" clId="{0CC88774-CB2F-47BA-8BB5-B4A6019248A6}" dt="2020-06-06T00:51:40.390" v="1917" actId="20577"/>
        <pc:sldMkLst>
          <pc:docMk/>
          <pc:sldMk cId="400268390" sldId="350"/>
        </pc:sldMkLst>
        <pc:spChg chg="mod">
          <ac:chgData name="Alan Ferreiros" userId="6cef0fce-2d6f-4287-a9ff-570cf6b5d373" providerId="ADAL" clId="{0CC88774-CB2F-47BA-8BB5-B4A6019248A6}" dt="2020-06-06T00:51:40.390" v="1917" actId="20577"/>
          <ac:spMkLst>
            <pc:docMk/>
            <pc:sldMk cId="400268390" sldId="350"/>
            <ac:spMk id="13" creationId="{256AB113-9BE5-49A4-8452-60AEE132ACF3}"/>
          </ac:spMkLst>
        </pc:spChg>
      </pc:sldChg>
      <pc:sldChg chg="new del">
        <pc:chgData name="Alan Ferreiros" userId="6cef0fce-2d6f-4287-a9ff-570cf6b5d373" providerId="ADAL" clId="{0CC88774-CB2F-47BA-8BB5-B4A6019248A6}" dt="2020-06-05T22:47:27.716" v="4" actId="680"/>
        <pc:sldMkLst>
          <pc:docMk/>
          <pc:sldMk cId="1364492910" sldId="352"/>
        </pc:sldMkLst>
      </pc:sldChg>
      <pc:sldChg chg="delSp modSp add mod">
        <pc:chgData name="Alan Ferreiros" userId="6cef0fce-2d6f-4287-a9ff-570cf6b5d373" providerId="ADAL" clId="{0CC88774-CB2F-47BA-8BB5-B4A6019248A6}" dt="2020-06-05T22:47:52.316" v="19" actId="6549"/>
        <pc:sldMkLst>
          <pc:docMk/>
          <pc:sldMk cId="2248520768" sldId="352"/>
        </pc:sldMkLst>
        <pc:spChg chg="del">
          <ac:chgData name="Alan Ferreiros" userId="6cef0fce-2d6f-4287-a9ff-570cf6b5d373" providerId="ADAL" clId="{0CC88774-CB2F-47BA-8BB5-B4A6019248A6}" dt="2020-06-05T22:47:42.507" v="8" actId="478"/>
          <ac:spMkLst>
            <pc:docMk/>
            <pc:sldMk cId="2248520768" sldId="352"/>
            <ac:spMk id="7" creationId="{8F5BA57C-1B34-4474-9CAD-93F9657FB0C9}"/>
          </ac:spMkLst>
        </pc:spChg>
        <pc:spChg chg="mod">
          <ac:chgData name="Alan Ferreiros" userId="6cef0fce-2d6f-4287-a9ff-570cf6b5d373" providerId="ADAL" clId="{0CC88774-CB2F-47BA-8BB5-B4A6019248A6}" dt="2020-06-05T22:47:52.316" v="19" actId="6549"/>
          <ac:spMkLst>
            <pc:docMk/>
            <pc:sldMk cId="2248520768" sldId="352"/>
            <ac:spMk id="10" creationId="{C5BA779B-71F7-4F9E-9601-5EE09AEA1257}"/>
          </ac:spMkLst>
        </pc:spChg>
        <pc:spChg chg="del">
          <ac:chgData name="Alan Ferreiros" userId="6cef0fce-2d6f-4287-a9ff-570cf6b5d373" providerId="ADAL" clId="{0CC88774-CB2F-47BA-8BB5-B4A6019248A6}" dt="2020-06-05T22:47:40.315" v="6" actId="478"/>
          <ac:spMkLst>
            <pc:docMk/>
            <pc:sldMk cId="2248520768" sldId="352"/>
            <ac:spMk id="24" creationId="{2C748B01-AE9D-4C41-AD2B-D40335826DD8}"/>
          </ac:spMkLst>
        </pc:spChg>
        <pc:spChg chg="del">
          <ac:chgData name="Alan Ferreiros" userId="6cef0fce-2d6f-4287-a9ff-570cf6b5d373" providerId="ADAL" clId="{0CC88774-CB2F-47BA-8BB5-B4A6019248A6}" dt="2020-06-05T22:47:44.228" v="9" actId="478"/>
          <ac:spMkLst>
            <pc:docMk/>
            <pc:sldMk cId="2248520768" sldId="352"/>
            <ac:spMk id="28" creationId="{8416B14C-27FD-4E36-9003-AB004A2A04CD}"/>
          </ac:spMkLst>
        </pc:spChg>
        <pc:grpChg chg="del">
          <ac:chgData name="Alan Ferreiros" userId="6cef0fce-2d6f-4287-a9ff-570cf6b5d373" providerId="ADAL" clId="{0CC88774-CB2F-47BA-8BB5-B4A6019248A6}" dt="2020-06-05T22:47:41.204" v="7" actId="478"/>
          <ac:grpSpMkLst>
            <pc:docMk/>
            <pc:sldMk cId="2248520768" sldId="352"/>
            <ac:grpSpMk id="5" creationId="{9A2EBF45-7060-4DFC-A8C1-77C05024C862}"/>
          </ac:grpSpMkLst>
        </pc:grpChg>
      </pc:sldChg>
      <pc:sldChg chg="addSp delSp modSp add mod">
        <pc:chgData name="Alan Ferreiros" userId="6cef0fce-2d6f-4287-a9ff-570cf6b5d373" providerId="ADAL" clId="{0CC88774-CB2F-47BA-8BB5-B4A6019248A6}" dt="2020-06-05T22:48:55.484" v="41" actId="20577"/>
        <pc:sldMkLst>
          <pc:docMk/>
          <pc:sldMk cId="4231783241" sldId="353"/>
        </pc:sldMkLst>
        <pc:spChg chg="add del">
          <ac:chgData name="Alan Ferreiros" userId="6cef0fce-2d6f-4287-a9ff-570cf6b5d373" providerId="ADAL" clId="{0CC88774-CB2F-47BA-8BB5-B4A6019248A6}" dt="2020-06-05T22:48:39.803" v="27"/>
          <ac:spMkLst>
            <pc:docMk/>
            <pc:sldMk cId="4231783241" sldId="353"/>
            <ac:spMk id="2" creationId="{7DF77179-5233-48E6-B695-5A50CF35D63E}"/>
          </ac:spMkLst>
        </pc:spChg>
        <pc:spChg chg="mod">
          <ac:chgData name="Alan Ferreiros" userId="6cef0fce-2d6f-4287-a9ff-570cf6b5d373" providerId="ADAL" clId="{0CC88774-CB2F-47BA-8BB5-B4A6019248A6}" dt="2020-06-05T22:48:55.484" v="41" actId="20577"/>
          <ac:spMkLst>
            <pc:docMk/>
            <pc:sldMk cId="4231783241" sldId="353"/>
            <ac:spMk id="10" creationId="{C5BA779B-71F7-4F9E-9601-5EE09AEA1257}"/>
          </ac:spMkLst>
        </pc:spChg>
        <pc:picChg chg="add mod">
          <ac:chgData name="Alan Ferreiros" userId="6cef0fce-2d6f-4287-a9ff-570cf6b5d373" providerId="ADAL" clId="{0CC88774-CB2F-47BA-8BB5-B4A6019248A6}" dt="2020-06-05T22:48:45.014" v="30" actId="962"/>
          <ac:picMkLst>
            <pc:docMk/>
            <pc:sldMk cId="4231783241" sldId="353"/>
            <ac:picMk id="4" creationId="{A0D067C5-9699-4204-A9B3-453A18FDAE63}"/>
          </ac:picMkLst>
        </pc:picChg>
      </pc:sldChg>
      <pc:sldChg chg="addSp modSp add mod">
        <pc:chgData name="Alan Ferreiros" userId="6cef0fce-2d6f-4287-a9ff-570cf6b5d373" providerId="ADAL" clId="{0CC88774-CB2F-47BA-8BB5-B4A6019248A6}" dt="2020-06-05T22:49:18.571" v="57" actId="20577"/>
        <pc:sldMkLst>
          <pc:docMk/>
          <pc:sldMk cId="2810606057" sldId="354"/>
        </pc:sldMkLst>
        <pc:spChg chg="mod">
          <ac:chgData name="Alan Ferreiros" userId="6cef0fce-2d6f-4287-a9ff-570cf6b5d373" providerId="ADAL" clId="{0CC88774-CB2F-47BA-8BB5-B4A6019248A6}" dt="2020-06-05T22:49:18.571" v="57" actId="20577"/>
          <ac:spMkLst>
            <pc:docMk/>
            <pc:sldMk cId="2810606057" sldId="354"/>
            <ac:spMk id="10" creationId="{C5BA779B-71F7-4F9E-9601-5EE09AEA1257}"/>
          </ac:spMkLst>
        </pc:spChg>
        <pc:picChg chg="add mod">
          <ac:chgData name="Alan Ferreiros" userId="6cef0fce-2d6f-4287-a9ff-570cf6b5d373" providerId="ADAL" clId="{0CC88774-CB2F-47BA-8BB5-B4A6019248A6}" dt="2020-06-05T22:49:08.561" v="44" actId="962"/>
          <ac:picMkLst>
            <pc:docMk/>
            <pc:sldMk cId="2810606057" sldId="354"/>
            <ac:picMk id="3" creationId="{27643DC0-459E-4498-B89A-1AC1D75994B4}"/>
          </ac:picMkLst>
        </pc:picChg>
      </pc:sldChg>
      <pc:sldChg chg="addSp delSp modSp add mod">
        <pc:chgData name="Alan Ferreiros" userId="6cef0fce-2d6f-4287-a9ff-570cf6b5d373" providerId="ADAL" clId="{0CC88774-CB2F-47BA-8BB5-B4A6019248A6}" dt="2020-06-05T22:50:10.200" v="83"/>
        <pc:sldMkLst>
          <pc:docMk/>
          <pc:sldMk cId="453789003" sldId="355"/>
        </pc:sldMkLst>
        <pc:spChg chg="mod">
          <ac:chgData name="Alan Ferreiros" userId="6cef0fce-2d6f-4287-a9ff-570cf6b5d373" providerId="ADAL" clId="{0CC88774-CB2F-47BA-8BB5-B4A6019248A6}" dt="2020-06-05T22:49:41.971" v="81" actId="20577"/>
          <ac:spMkLst>
            <pc:docMk/>
            <pc:sldMk cId="453789003" sldId="355"/>
            <ac:spMk id="10" creationId="{C5BA779B-71F7-4F9E-9601-5EE09AEA1257}"/>
          </ac:spMkLst>
        </pc:spChg>
        <pc:picChg chg="add del mod">
          <ac:chgData name="Alan Ferreiros" userId="6cef0fce-2d6f-4287-a9ff-570cf6b5d373" providerId="ADAL" clId="{0CC88774-CB2F-47BA-8BB5-B4A6019248A6}" dt="2020-06-05T22:50:03.875" v="82" actId="478"/>
          <ac:picMkLst>
            <pc:docMk/>
            <pc:sldMk cId="453789003" sldId="355"/>
            <ac:picMk id="3" creationId="{D4EA73C6-FC62-47F5-AC7C-9CB46DF54FDF}"/>
          </ac:picMkLst>
        </pc:picChg>
        <pc:picChg chg="add mod">
          <ac:chgData name="Alan Ferreiros" userId="6cef0fce-2d6f-4287-a9ff-570cf6b5d373" providerId="ADAL" clId="{0CC88774-CB2F-47BA-8BB5-B4A6019248A6}" dt="2020-06-05T22:50:10.200" v="83"/>
          <ac:picMkLst>
            <pc:docMk/>
            <pc:sldMk cId="453789003" sldId="355"/>
            <ac:picMk id="5" creationId="{857843F0-3A32-4436-91F7-7BBE5F3B1E12}"/>
          </ac:picMkLst>
        </pc:picChg>
      </pc:sldChg>
      <pc:sldChg chg="addSp modSp add mod">
        <pc:chgData name="Alan Ferreiros" userId="6cef0fce-2d6f-4287-a9ff-570cf6b5d373" providerId="ADAL" clId="{0CC88774-CB2F-47BA-8BB5-B4A6019248A6}" dt="2020-06-05T22:50:31.171" v="119" actId="962"/>
        <pc:sldMkLst>
          <pc:docMk/>
          <pc:sldMk cId="488466630" sldId="356"/>
        </pc:sldMkLst>
        <pc:spChg chg="mod">
          <ac:chgData name="Alan Ferreiros" userId="6cef0fce-2d6f-4287-a9ff-570cf6b5d373" providerId="ADAL" clId="{0CC88774-CB2F-47BA-8BB5-B4A6019248A6}" dt="2020-06-05T22:50:20.843" v="116" actId="20577"/>
          <ac:spMkLst>
            <pc:docMk/>
            <pc:sldMk cId="488466630" sldId="356"/>
            <ac:spMk id="10" creationId="{C5BA779B-71F7-4F9E-9601-5EE09AEA1257}"/>
          </ac:spMkLst>
        </pc:spChg>
        <pc:picChg chg="add mod">
          <ac:chgData name="Alan Ferreiros" userId="6cef0fce-2d6f-4287-a9ff-570cf6b5d373" providerId="ADAL" clId="{0CC88774-CB2F-47BA-8BB5-B4A6019248A6}" dt="2020-06-05T22:50:31.171" v="119" actId="962"/>
          <ac:picMkLst>
            <pc:docMk/>
            <pc:sldMk cId="488466630" sldId="356"/>
            <ac:picMk id="3" creationId="{130CF94B-B5E7-4812-AF10-48741FA1F0A8}"/>
          </ac:picMkLst>
        </pc:picChg>
      </pc:sldChg>
      <pc:sldChg chg="addSp modSp add mod">
        <pc:chgData name="Alan Ferreiros" userId="6cef0fce-2d6f-4287-a9ff-570cf6b5d373" providerId="ADAL" clId="{0CC88774-CB2F-47BA-8BB5-B4A6019248A6}" dt="2020-06-05T22:50:48.051" v="137" actId="20577"/>
        <pc:sldMkLst>
          <pc:docMk/>
          <pc:sldMk cId="1179091952" sldId="357"/>
        </pc:sldMkLst>
        <pc:spChg chg="mod">
          <ac:chgData name="Alan Ferreiros" userId="6cef0fce-2d6f-4287-a9ff-570cf6b5d373" providerId="ADAL" clId="{0CC88774-CB2F-47BA-8BB5-B4A6019248A6}" dt="2020-06-05T22:50:48.051" v="137" actId="20577"/>
          <ac:spMkLst>
            <pc:docMk/>
            <pc:sldMk cId="1179091952" sldId="357"/>
            <ac:spMk id="10" creationId="{C5BA779B-71F7-4F9E-9601-5EE09AEA1257}"/>
          </ac:spMkLst>
        </pc:spChg>
        <pc:picChg chg="add mod">
          <ac:chgData name="Alan Ferreiros" userId="6cef0fce-2d6f-4287-a9ff-570cf6b5d373" providerId="ADAL" clId="{0CC88774-CB2F-47BA-8BB5-B4A6019248A6}" dt="2020-06-05T22:50:42.250" v="120"/>
          <ac:picMkLst>
            <pc:docMk/>
            <pc:sldMk cId="1179091952" sldId="357"/>
            <ac:picMk id="3" creationId="{0C5B49CC-9F67-41CC-8E3A-CF1678267259}"/>
          </ac:picMkLst>
        </pc:picChg>
      </pc:sldChg>
      <pc:sldChg chg="addSp modSp add mod">
        <pc:chgData name="Alan Ferreiros" userId="6cef0fce-2d6f-4287-a9ff-570cf6b5d373" providerId="ADAL" clId="{0CC88774-CB2F-47BA-8BB5-B4A6019248A6}" dt="2020-06-05T22:51:10.596" v="161" actId="20577"/>
        <pc:sldMkLst>
          <pc:docMk/>
          <pc:sldMk cId="1383286377" sldId="358"/>
        </pc:sldMkLst>
        <pc:spChg chg="mod">
          <ac:chgData name="Alan Ferreiros" userId="6cef0fce-2d6f-4287-a9ff-570cf6b5d373" providerId="ADAL" clId="{0CC88774-CB2F-47BA-8BB5-B4A6019248A6}" dt="2020-06-05T22:51:10.596" v="161" actId="20577"/>
          <ac:spMkLst>
            <pc:docMk/>
            <pc:sldMk cId="1383286377" sldId="358"/>
            <ac:spMk id="10" creationId="{C5BA779B-71F7-4F9E-9601-5EE09AEA1257}"/>
          </ac:spMkLst>
        </pc:spChg>
        <pc:picChg chg="add mod">
          <ac:chgData name="Alan Ferreiros" userId="6cef0fce-2d6f-4287-a9ff-570cf6b5d373" providerId="ADAL" clId="{0CC88774-CB2F-47BA-8BB5-B4A6019248A6}" dt="2020-06-05T22:51:02.164" v="144"/>
          <ac:picMkLst>
            <pc:docMk/>
            <pc:sldMk cId="1383286377" sldId="358"/>
            <ac:picMk id="3" creationId="{27124234-0067-4798-8AB4-D4D547DD1886}"/>
          </ac:picMkLst>
        </pc:picChg>
      </pc:sldChg>
      <pc:sldChg chg="addSp modSp add mod">
        <pc:chgData name="Alan Ferreiros" userId="6cef0fce-2d6f-4287-a9ff-570cf6b5d373" providerId="ADAL" clId="{0CC88774-CB2F-47BA-8BB5-B4A6019248A6}" dt="2020-06-05T22:51:33.074" v="180" actId="20577"/>
        <pc:sldMkLst>
          <pc:docMk/>
          <pc:sldMk cId="714191328" sldId="359"/>
        </pc:sldMkLst>
        <pc:spChg chg="mod">
          <ac:chgData name="Alan Ferreiros" userId="6cef0fce-2d6f-4287-a9ff-570cf6b5d373" providerId="ADAL" clId="{0CC88774-CB2F-47BA-8BB5-B4A6019248A6}" dt="2020-06-05T22:51:33.074" v="180" actId="20577"/>
          <ac:spMkLst>
            <pc:docMk/>
            <pc:sldMk cId="714191328" sldId="359"/>
            <ac:spMk id="10" creationId="{C5BA779B-71F7-4F9E-9601-5EE09AEA1257}"/>
          </ac:spMkLst>
        </pc:spChg>
        <pc:picChg chg="add mod">
          <ac:chgData name="Alan Ferreiros" userId="6cef0fce-2d6f-4287-a9ff-570cf6b5d373" providerId="ADAL" clId="{0CC88774-CB2F-47BA-8BB5-B4A6019248A6}" dt="2020-06-05T22:51:27.803" v="162"/>
          <ac:picMkLst>
            <pc:docMk/>
            <pc:sldMk cId="714191328" sldId="359"/>
            <ac:picMk id="3" creationId="{59A9C1AD-D66D-4546-8680-193C5F5A5180}"/>
          </ac:picMkLst>
        </pc:picChg>
      </pc:sldChg>
      <pc:sldChg chg="addSp modSp add mod">
        <pc:chgData name="Alan Ferreiros" userId="6cef0fce-2d6f-4287-a9ff-570cf6b5d373" providerId="ADAL" clId="{0CC88774-CB2F-47BA-8BB5-B4A6019248A6}" dt="2020-06-05T22:57:12.172" v="214" actId="20577"/>
        <pc:sldMkLst>
          <pc:docMk/>
          <pc:sldMk cId="1313824299" sldId="360"/>
        </pc:sldMkLst>
        <pc:spChg chg="mod">
          <ac:chgData name="Alan Ferreiros" userId="6cef0fce-2d6f-4287-a9ff-570cf6b5d373" providerId="ADAL" clId="{0CC88774-CB2F-47BA-8BB5-B4A6019248A6}" dt="2020-06-05T22:57:12.172" v="214" actId="20577"/>
          <ac:spMkLst>
            <pc:docMk/>
            <pc:sldMk cId="1313824299" sldId="360"/>
            <ac:spMk id="10" creationId="{C5BA779B-71F7-4F9E-9601-5EE09AEA1257}"/>
          </ac:spMkLst>
        </pc:spChg>
        <pc:picChg chg="add mod">
          <ac:chgData name="Alan Ferreiros" userId="6cef0fce-2d6f-4287-a9ff-570cf6b5d373" providerId="ADAL" clId="{0CC88774-CB2F-47BA-8BB5-B4A6019248A6}" dt="2020-06-05T22:56:16.564" v="181"/>
          <ac:picMkLst>
            <pc:docMk/>
            <pc:sldMk cId="1313824299" sldId="360"/>
            <ac:picMk id="3" creationId="{A5A907F1-BB56-4CAF-B35B-0941E5F6137A}"/>
          </ac:picMkLst>
        </pc:picChg>
      </pc:sldChg>
      <pc:sldChg chg="addSp modSp add mod">
        <pc:chgData name="Alan Ferreiros" userId="6cef0fce-2d6f-4287-a9ff-570cf6b5d373" providerId="ADAL" clId="{0CC88774-CB2F-47BA-8BB5-B4A6019248A6}" dt="2020-06-05T23:00:40.697" v="218" actId="1076"/>
        <pc:sldMkLst>
          <pc:docMk/>
          <pc:sldMk cId="400119665" sldId="361"/>
        </pc:sldMkLst>
        <pc:picChg chg="add mod">
          <ac:chgData name="Alan Ferreiros" userId="6cef0fce-2d6f-4287-a9ff-570cf6b5d373" providerId="ADAL" clId="{0CC88774-CB2F-47BA-8BB5-B4A6019248A6}" dt="2020-06-05T23:00:17.983" v="216" actId="1076"/>
          <ac:picMkLst>
            <pc:docMk/>
            <pc:sldMk cId="400119665" sldId="361"/>
            <ac:picMk id="2" creationId="{1EC44955-14A9-4FA4-BB74-E482CB146FA9}"/>
          </ac:picMkLst>
        </pc:picChg>
        <pc:picChg chg="add mod">
          <ac:chgData name="Alan Ferreiros" userId="6cef0fce-2d6f-4287-a9ff-570cf6b5d373" providerId="ADAL" clId="{0CC88774-CB2F-47BA-8BB5-B4A6019248A6}" dt="2020-06-05T23:00:40.697" v="218" actId="1076"/>
          <ac:picMkLst>
            <pc:docMk/>
            <pc:sldMk cId="400119665" sldId="361"/>
            <ac:picMk id="3" creationId="{70036BF9-CD94-49A7-B602-556FA45282D3}"/>
          </ac:picMkLst>
        </pc:picChg>
      </pc:sldChg>
      <pc:sldChg chg="addSp delSp modSp add mod ord">
        <pc:chgData name="Alan Ferreiros" userId="6cef0fce-2d6f-4287-a9ff-570cf6b5d373" providerId="ADAL" clId="{0CC88774-CB2F-47BA-8BB5-B4A6019248A6}" dt="2020-06-05T23:04:57.831" v="277"/>
        <pc:sldMkLst>
          <pc:docMk/>
          <pc:sldMk cId="529003458" sldId="362"/>
        </pc:sldMkLst>
        <pc:picChg chg="add mod">
          <ac:chgData name="Alan Ferreiros" userId="6cef0fce-2d6f-4287-a9ff-570cf6b5d373" providerId="ADAL" clId="{0CC88774-CB2F-47BA-8BB5-B4A6019248A6}" dt="2020-06-05T23:01:09.053" v="220" actId="14100"/>
          <ac:picMkLst>
            <pc:docMk/>
            <pc:sldMk cId="529003458" sldId="362"/>
            <ac:picMk id="2" creationId="{D19E343B-FE9A-46D4-BEB8-5A8E3E1EC793}"/>
          </ac:picMkLst>
        </pc:picChg>
        <pc:picChg chg="add del">
          <ac:chgData name="Alan Ferreiros" userId="6cef0fce-2d6f-4287-a9ff-570cf6b5d373" providerId="ADAL" clId="{0CC88774-CB2F-47BA-8BB5-B4A6019248A6}" dt="2020-06-05T23:04:57.831" v="277"/>
          <ac:picMkLst>
            <pc:docMk/>
            <pc:sldMk cId="529003458" sldId="362"/>
            <ac:picMk id="3" creationId="{8EBD6013-2D10-414F-B9DE-737DF40DF9A7}"/>
          </ac:picMkLst>
        </pc:picChg>
      </pc:sldChg>
      <pc:sldChg chg="add del">
        <pc:chgData name="Alan Ferreiros" userId="6cef0fce-2d6f-4287-a9ff-570cf6b5d373" providerId="ADAL" clId="{0CC88774-CB2F-47BA-8BB5-B4A6019248A6}" dt="2020-06-05T23:17:12.100" v="1500" actId="47"/>
        <pc:sldMkLst>
          <pc:docMk/>
          <pc:sldMk cId="2202430975" sldId="363"/>
        </pc:sldMkLst>
      </pc:sldChg>
      <pc:sldChg chg="add del">
        <pc:chgData name="Alan Ferreiros" userId="6cef0fce-2d6f-4287-a9ff-570cf6b5d373" providerId="ADAL" clId="{0CC88774-CB2F-47BA-8BB5-B4A6019248A6}" dt="2020-06-05T23:17:13.127" v="1501" actId="47"/>
        <pc:sldMkLst>
          <pc:docMk/>
          <pc:sldMk cId="1834497905" sldId="364"/>
        </pc:sldMkLst>
      </pc:sldChg>
      <pc:sldChg chg="addSp modSp add mod">
        <pc:chgData name="Alan Ferreiros" userId="6cef0fce-2d6f-4287-a9ff-570cf6b5d373" providerId="ADAL" clId="{0CC88774-CB2F-47BA-8BB5-B4A6019248A6}" dt="2020-06-05T23:02:16.856" v="238" actId="14100"/>
        <pc:sldMkLst>
          <pc:docMk/>
          <pc:sldMk cId="1342884555" sldId="365"/>
        </pc:sldMkLst>
        <pc:picChg chg="add mod">
          <ac:chgData name="Alan Ferreiros" userId="6cef0fce-2d6f-4287-a9ff-570cf6b5d373" providerId="ADAL" clId="{0CC88774-CB2F-47BA-8BB5-B4A6019248A6}" dt="2020-06-05T23:02:16.856" v="238" actId="14100"/>
          <ac:picMkLst>
            <pc:docMk/>
            <pc:sldMk cId="1342884555" sldId="365"/>
            <ac:picMk id="3" creationId="{FAF240C8-EC01-44EE-8080-409140493229}"/>
          </ac:picMkLst>
        </pc:picChg>
        <pc:picChg chg="add mod">
          <ac:chgData name="Alan Ferreiros" userId="6cef0fce-2d6f-4287-a9ff-570cf6b5d373" providerId="ADAL" clId="{0CC88774-CB2F-47BA-8BB5-B4A6019248A6}" dt="2020-06-05T23:02:07.958" v="235" actId="1076"/>
          <ac:picMkLst>
            <pc:docMk/>
            <pc:sldMk cId="1342884555" sldId="365"/>
            <ac:picMk id="5" creationId="{120231FA-2678-40DF-9BC5-3CAE5113AB04}"/>
          </ac:picMkLst>
        </pc:picChg>
      </pc:sldChg>
      <pc:sldChg chg="new del">
        <pc:chgData name="Alan Ferreiros" userId="6cef0fce-2d6f-4287-a9ff-570cf6b5d373" providerId="ADAL" clId="{0CC88774-CB2F-47BA-8BB5-B4A6019248A6}" dt="2020-06-05T23:01:31.241" v="224" actId="680"/>
        <pc:sldMkLst>
          <pc:docMk/>
          <pc:sldMk cId="1821998216" sldId="365"/>
        </pc:sldMkLst>
      </pc:sldChg>
      <pc:sldChg chg="addSp modSp add mod ord">
        <pc:chgData name="Alan Ferreiros" userId="6cef0fce-2d6f-4287-a9ff-570cf6b5d373" providerId="ADAL" clId="{0CC88774-CB2F-47BA-8BB5-B4A6019248A6}" dt="2020-06-05T23:03:12.894" v="251" actId="1076"/>
        <pc:sldMkLst>
          <pc:docMk/>
          <pc:sldMk cId="1789879263" sldId="366"/>
        </pc:sldMkLst>
        <pc:picChg chg="add mod">
          <ac:chgData name="Alan Ferreiros" userId="6cef0fce-2d6f-4287-a9ff-570cf6b5d373" providerId="ADAL" clId="{0CC88774-CB2F-47BA-8BB5-B4A6019248A6}" dt="2020-06-05T23:02:56.068" v="246" actId="1076"/>
          <ac:picMkLst>
            <pc:docMk/>
            <pc:sldMk cId="1789879263" sldId="366"/>
            <ac:picMk id="3" creationId="{2062302B-DCE5-4852-B084-D496178F80C4}"/>
          </ac:picMkLst>
        </pc:picChg>
        <pc:picChg chg="add mod">
          <ac:chgData name="Alan Ferreiros" userId="6cef0fce-2d6f-4287-a9ff-570cf6b5d373" providerId="ADAL" clId="{0CC88774-CB2F-47BA-8BB5-B4A6019248A6}" dt="2020-06-05T23:03:12.894" v="251" actId="1076"/>
          <ac:picMkLst>
            <pc:docMk/>
            <pc:sldMk cId="1789879263" sldId="366"/>
            <ac:picMk id="5" creationId="{D4246662-18EF-4F44-A20D-1B454F0CF03B}"/>
          </ac:picMkLst>
        </pc:picChg>
      </pc:sldChg>
      <pc:sldChg chg="new del">
        <pc:chgData name="Alan Ferreiros" userId="6cef0fce-2d6f-4287-a9ff-570cf6b5d373" providerId="ADAL" clId="{0CC88774-CB2F-47BA-8BB5-B4A6019248A6}" dt="2020-06-05T23:03:59.993" v="253" actId="680"/>
        <pc:sldMkLst>
          <pc:docMk/>
          <pc:sldMk cId="641454140" sldId="367"/>
        </pc:sldMkLst>
      </pc:sldChg>
      <pc:sldChg chg="addSp modSp add mod ord">
        <pc:chgData name="Alan Ferreiros" userId="6cef0fce-2d6f-4287-a9ff-570cf6b5d373" providerId="ADAL" clId="{0CC88774-CB2F-47BA-8BB5-B4A6019248A6}" dt="2020-06-05T23:04:50.849" v="275" actId="20577"/>
        <pc:sldMkLst>
          <pc:docMk/>
          <pc:sldMk cId="849484491" sldId="367"/>
        </pc:sldMkLst>
        <pc:spChg chg="mod">
          <ac:chgData name="Alan Ferreiros" userId="6cef0fce-2d6f-4287-a9ff-570cf6b5d373" providerId="ADAL" clId="{0CC88774-CB2F-47BA-8BB5-B4A6019248A6}" dt="2020-06-05T23:04:50.849" v="275" actId="20577"/>
          <ac:spMkLst>
            <pc:docMk/>
            <pc:sldMk cId="849484491" sldId="367"/>
            <ac:spMk id="10" creationId="{C5BA779B-71F7-4F9E-9601-5EE09AEA1257}"/>
          </ac:spMkLst>
        </pc:spChg>
        <pc:picChg chg="add mod">
          <ac:chgData name="Alan Ferreiros" userId="6cef0fce-2d6f-4287-a9ff-570cf6b5d373" providerId="ADAL" clId="{0CC88774-CB2F-47BA-8BB5-B4A6019248A6}" dt="2020-06-05T23:04:13.344" v="258"/>
          <ac:picMkLst>
            <pc:docMk/>
            <pc:sldMk cId="849484491" sldId="367"/>
            <ac:picMk id="3" creationId="{D4923AEC-DD18-4D19-9C44-24A8B7504C7E}"/>
          </ac:picMkLst>
        </pc:picChg>
        <pc:picChg chg="add mod">
          <ac:chgData name="Alan Ferreiros" userId="6cef0fce-2d6f-4287-a9ff-570cf6b5d373" providerId="ADAL" clId="{0CC88774-CB2F-47BA-8BB5-B4A6019248A6}" dt="2020-06-05T23:04:32.704" v="261" actId="1076"/>
          <ac:picMkLst>
            <pc:docMk/>
            <pc:sldMk cId="849484491" sldId="367"/>
            <ac:picMk id="4" creationId="{2DFAF7E6-2C55-4107-A1CF-B309B4E1BD13}"/>
          </ac:picMkLst>
        </pc:picChg>
      </pc:sldChg>
      <pc:sldChg chg="add del">
        <pc:chgData name="Alan Ferreiros" userId="6cef0fce-2d6f-4287-a9ff-570cf6b5d373" providerId="ADAL" clId="{0CC88774-CB2F-47BA-8BB5-B4A6019248A6}" dt="2020-06-05T23:05:48.012" v="304" actId="47"/>
        <pc:sldMkLst>
          <pc:docMk/>
          <pc:sldMk cId="3791181773" sldId="368"/>
        </pc:sldMkLst>
      </pc:sldChg>
      <pc:sldChg chg="addSp modSp add mod">
        <pc:chgData name="Alan Ferreiros" userId="6cef0fce-2d6f-4287-a9ff-570cf6b5d373" providerId="ADAL" clId="{0CC88774-CB2F-47BA-8BB5-B4A6019248A6}" dt="2020-06-05T23:05:24.793" v="303" actId="14100"/>
        <pc:sldMkLst>
          <pc:docMk/>
          <pc:sldMk cId="2879528581" sldId="369"/>
        </pc:sldMkLst>
        <pc:spChg chg="mod">
          <ac:chgData name="Alan Ferreiros" userId="6cef0fce-2d6f-4287-a9ff-570cf6b5d373" providerId="ADAL" clId="{0CC88774-CB2F-47BA-8BB5-B4A6019248A6}" dt="2020-06-05T23:05:16.642" v="301" actId="20577"/>
          <ac:spMkLst>
            <pc:docMk/>
            <pc:sldMk cId="2879528581" sldId="369"/>
            <ac:spMk id="10" creationId="{C5BA779B-71F7-4F9E-9601-5EE09AEA1257}"/>
          </ac:spMkLst>
        </pc:spChg>
        <pc:picChg chg="add mod">
          <ac:chgData name="Alan Ferreiros" userId="6cef0fce-2d6f-4287-a9ff-570cf6b5d373" providerId="ADAL" clId="{0CC88774-CB2F-47BA-8BB5-B4A6019248A6}" dt="2020-06-05T23:05:24.793" v="303" actId="14100"/>
          <ac:picMkLst>
            <pc:docMk/>
            <pc:sldMk cId="2879528581" sldId="369"/>
            <ac:picMk id="3" creationId="{0EBE6A07-1138-4FAD-A5F3-6F66168B49CC}"/>
          </ac:picMkLst>
        </pc:picChg>
      </pc:sldChg>
      <pc:sldChg chg="addSp delSp modSp add mod ord">
        <pc:chgData name="Alan Ferreiros" userId="6cef0fce-2d6f-4287-a9ff-570cf6b5d373" providerId="ADAL" clId="{0CC88774-CB2F-47BA-8BB5-B4A6019248A6}" dt="2020-06-06T01:09:34.296" v="1933" actId="114"/>
        <pc:sldMkLst>
          <pc:docMk/>
          <pc:sldMk cId="1829610463" sldId="370"/>
        </pc:sldMkLst>
        <pc:spChg chg="add del mod">
          <ac:chgData name="Alan Ferreiros" userId="6cef0fce-2d6f-4287-a9ff-570cf6b5d373" providerId="ADAL" clId="{0CC88774-CB2F-47BA-8BB5-B4A6019248A6}" dt="2020-06-05T23:06:27.979" v="328" actId="478"/>
          <ac:spMkLst>
            <pc:docMk/>
            <pc:sldMk cId="1829610463" sldId="370"/>
            <ac:spMk id="8" creationId="{A8CC1466-025D-4B2F-BF55-421CC5F1CBDC}"/>
          </ac:spMkLst>
        </pc:spChg>
        <pc:spChg chg="add mod">
          <ac:chgData name="Alan Ferreiros" userId="6cef0fce-2d6f-4287-a9ff-570cf6b5d373" providerId="ADAL" clId="{0CC88774-CB2F-47BA-8BB5-B4A6019248A6}" dt="2020-06-06T01:09:34.296" v="1933" actId="114"/>
          <ac:spMkLst>
            <pc:docMk/>
            <pc:sldMk cId="1829610463" sldId="370"/>
            <ac:spMk id="9" creationId="{15418B77-C4C0-463D-BCE4-29E35909B0CC}"/>
          </ac:spMkLst>
        </pc:spChg>
        <pc:spChg chg="mod">
          <ac:chgData name="Alan Ferreiros" userId="6cef0fce-2d6f-4287-a9ff-570cf6b5d373" providerId="ADAL" clId="{0CC88774-CB2F-47BA-8BB5-B4A6019248A6}" dt="2020-06-05T23:06:10.170" v="327" actId="20577"/>
          <ac:spMkLst>
            <pc:docMk/>
            <pc:sldMk cId="1829610463" sldId="370"/>
            <ac:spMk id="10" creationId="{C5BA779B-71F7-4F9E-9601-5EE09AEA1257}"/>
          </ac:spMkLst>
        </pc:spChg>
        <pc:spChg chg="add mod">
          <ac:chgData name="Alan Ferreiros" userId="6cef0fce-2d6f-4287-a9ff-570cf6b5d373" providerId="ADAL" clId="{0CC88774-CB2F-47BA-8BB5-B4A6019248A6}" dt="2020-06-05T23:19:44.139" v="1593"/>
          <ac:spMkLst>
            <pc:docMk/>
            <pc:sldMk cId="1829610463" sldId="370"/>
            <ac:spMk id="11" creationId="{65BDDFF3-9F24-4D9B-8114-C12BFE7DEB6D}"/>
          </ac:spMkLst>
        </pc:spChg>
        <pc:graphicFrameChg chg="add del mod">
          <ac:chgData name="Alan Ferreiros" userId="6cef0fce-2d6f-4287-a9ff-570cf6b5d373" providerId="ADAL" clId="{0CC88774-CB2F-47BA-8BB5-B4A6019248A6}" dt="2020-06-05T23:43:04.601" v="1760" actId="21"/>
          <ac:graphicFrameMkLst>
            <pc:docMk/>
            <pc:sldMk cId="1829610463" sldId="370"/>
            <ac:graphicFrameMk id="12" creationId="{F0367B95-96E3-4C95-B322-39EB252A1678}"/>
          </ac:graphicFrameMkLst>
        </pc:graphicFrameChg>
      </pc:sldChg>
      <pc:sldChg chg="add del">
        <pc:chgData name="Alan Ferreiros" userId="6cef0fce-2d6f-4287-a9ff-570cf6b5d373" providerId="ADAL" clId="{0CC88774-CB2F-47BA-8BB5-B4A6019248A6}" dt="2020-06-05T23:17:05.321" v="1498" actId="47"/>
        <pc:sldMkLst>
          <pc:docMk/>
          <pc:sldMk cId="100167167" sldId="371"/>
        </pc:sldMkLst>
      </pc:sldChg>
      <pc:sldChg chg="new del">
        <pc:chgData name="Alan Ferreiros" userId="6cef0fce-2d6f-4287-a9ff-570cf6b5d373" providerId="ADAL" clId="{0CC88774-CB2F-47BA-8BB5-B4A6019248A6}" dt="2020-06-05T23:15:01.065" v="1493" actId="680"/>
        <pc:sldMkLst>
          <pc:docMk/>
          <pc:sldMk cId="901596040" sldId="371"/>
        </pc:sldMkLst>
      </pc:sldChg>
      <pc:sldChg chg="add del">
        <pc:chgData name="Alan Ferreiros" userId="6cef0fce-2d6f-4287-a9ff-570cf6b5d373" providerId="ADAL" clId="{0CC88774-CB2F-47BA-8BB5-B4A6019248A6}" dt="2020-06-05T23:17:06.518" v="1499" actId="47"/>
        <pc:sldMkLst>
          <pc:docMk/>
          <pc:sldMk cId="3658380154" sldId="372"/>
        </pc:sldMkLst>
      </pc:sldChg>
      <pc:sldChg chg="addSp add">
        <pc:chgData name="Alan Ferreiros" userId="6cef0fce-2d6f-4287-a9ff-570cf6b5d373" providerId="ADAL" clId="{0CC88774-CB2F-47BA-8BB5-B4A6019248A6}" dt="2020-06-05T23:15:17.076" v="1497"/>
        <pc:sldMkLst>
          <pc:docMk/>
          <pc:sldMk cId="777975227" sldId="373"/>
        </pc:sldMkLst>
        <pc:picChg chg="add">
          <ac:chgData name="Alan Ferreiros" userId="6cef0fce-2d6f-4287-a9ff-570cf6b5d373" providerId="ADAL" clId="{0CC88774-CB2F-47BA-8BB5-B4A6019248A6}" dt="2020-06-05T23:15:17.076" v="1497"/>
          <ac:picMkLst>
            <pc:docMk/>
            <pc:sldMk cId="777975227" sldId="373"/>
            <ac:picMk id="2" creationId="{E5EFD4D6-2647-45EA-A32C-AAA0A3B87A5D}"/>
          </ac:picMkLst>
        </pc:picChg>
      </pc:sldChg>
      <pc:sldChg chg="addSp delSp modSp add mod">
        <pc:chgData name="Alan Ferreiros" userId="6cef0fce-2d6f-4287-a9ff-570cf6b5d373" providerId="ADAL" clId="{0CC88774-CB2F-47BA-8BB5-B4A6019248A6}" dt="2020-06-05T23:29:06.521" v="1755" actId="20577"/>
        <pc:sldMkLst>
          <pc:docMk/>
          <pc:sldMk cId="1276122724" sldId="374"/>
        </pc:sldMkLst>
        <pc:spChg chg="add mod">
          <ac:chgData name="Alan Ferreiros" userId="6cef0fce-2d6f-4287-a9ff-570cf6b5d373" providerId="ADAL" clId="{0CC88774-CB2F-47BA-8BB5-B4A6019248A6}" dt="2020-06-05T23:28:30.019" v="1711" actId="1076"/>
          <ac:spMkLst>
            <pc:docMk/>
            <pc:sldMk cId="1276122724" sldId="374"/>
            <ac:spMk id="12" creationId="{DF6D1C23-06CC-4790-A436-4F69E8D5E027}"/>
          </ac:spMkLst>
        </pc:spChg>
        <pc:spChg chg="add mod">
          <ac:chgData name="Alan Ferreiros" userId="6cef0fce-2d6f-4287-a9ff-570cf6b5d373" providerId="ADAL" clId="{0CC88774-CB2F-47BA-8BB5-B4A6019248A6}" dt="2020-06-05T23:28:38.506" v="1716" actId="20577"/>
          <ac:spMkLst>
            <pc:docMk/>
            <pc:sldMk cId="1276122724" sldId="374"/>
            <ac:spMk id="13" creationId="{B6B46D28-CD51-4E74-BD52-748D59EE9F35}"/>
          </ac:spMkLst>
        </pc:spChg>
        <pc:spChg chg="add mod">
          <ac:chgData name="Alan Ferreiros" userId="6cef0fce-2d6f-4287-a9ff-570cf6b5d373" providerId="ADAL" clId="{0CC88774-CB2F-47BA-8BB5-B4A6019248A6}" dt="2020-06-05T23:28:56.927" v="1746" actId="14100"/>
          <ac:spMkLst>
            <pc:docMk/>
            <pc:sldMk cId="1276122724" sldId="374"/>
            <ac:spMk id="14" creationId="{670C90F2-C0FD-4E97-B27E-E7613C245DF0}"/>
          </ac:spMkLst>
        </pc:spChg>
        <pc:spChg chg="add mod">
          <ac:chgData name="Alan Ferreiros" userId="6cef0fce-2d6f-4287-a9ff-570cf6b5d373" providerId="ADAL" clId="{0CC88774-CB2F-47BA-8BB5-B4A6019248A6}" dt="2020-06-05T23:29:06.521" v="1755" actId="20577"/>
          <ac:spMkLst>
            <pc:docMk/>
            <pc:sldMk cId="1276122724" sldId="374"/>
            <ac:spMk id="16" creationId="{5B6B1A48-5FD0-4F5D-9847-9B1868418BA4}"/>
          </ac:spMkLst>
        </pc:spChg>
        <pc:graphicFrameChg chg="add mod">
          <ac:chgData name="Alan Ferreiros" userId="6cef0fce-2d6f-4287-a9ff-570cf6b5d373" providerId="ADAL" clId="{0CC88774-CB2F-47BA-8BB5-B4A6019248A6}" dt="2020-06-05T23:27:57.014" v="1696" actId="1076"/>
          <ac:graphicFrameMkLst>
            <pc:docMk/>
            <pc:sldMk cId="1276122724" sldId="374"/>
            <ac:graphicFrameMk id="4" creationId="{97B21370-E7C3-41DB-842C-EEBBD01E4830}"/>
          </ac:graphicFrameMkLst>
        </pc:graphicFrameChg>
        <pc:graphicFrameChg chg="add mod modGraphic">
          <ac:chgData name="Alan Ferreiros" userId="6cef0fce-2d6f-4287-a9ff-570cf6b5d373" providerId="ADAL" clId="{0CC88774-CB2F-47BA-8BB5-B4A6019248A6}" dt="2020-06-05T23:28:01.015" v="1697" actId="1076"/>
          <ac:graphicFrameMkLst>
            <pc:docMk/>
            <pc:sldMk cId="1276122724" sldId="374"/>
            <ac:graphicFrameMk id="5" creationId="{8543CA1D-CA25-4646-AB12-AA38165F2A94}"/>
          </ac:graphicFrameMkLst>
        </pc:graphicFrameChg>
        <pc:picChg chg="del">
          <ac:chgData name="Alan Ferreiros" userId="6cef0fce-2d6f-4287-a9ff-570cf6b5d373" providerId="ADAL" clId="{0CC88774-CB2F-47BA-8BB5-B4A6019248A6}" dt="2020-06-05T23:27:18.441" v="1688" actId="478"/>
          <ac:picMkLst>
            <pc:docMk/>
            <pc:sldMk cId="1276122724" sldId="374"/>
            <ac:picMk id="2" creationId="{1EC44955-14A9-4FA4-BB74-E482CB146FA9}"/>
          </ac:picMkLst>
        </pc:picChg>
        <pc:picChg chg="del">
          <ac:chgData name="Alan Ferreiros" userId="6cef0fce-2d6f-4287-a9ff-570cf6b5d373" providerId="ADAL" clId="{0CC88774-CB2F-47BA-8BB5-B4A6019248A6}" dt="2020-06-05T23:27:17.785" v="1687" actId="478"/>
          <ac:picMkLst>
            <pc:docMk/>
            <pc:sldMk cId="1276122724" sldId="374"/>
            <ac:picMk id="3" creationId="{70036BF9-CD94-49A7-B602-556FA45282D3}"/>
          </ac:picMkLst>
        </pc:picChg>
      </pc:sldChg>
      <pc:sldChg chg="new del">
        <pc:chgData name="Alan Ferreiros" userId="6cef0fce-2d6f-4287-a9ff-570cf6b5d373" providerId="ADAL" clId="{0CC88774-CB2F-47BA-8BB5-B4A6019248A6}" dt="2020-06-05T23:27:10.189" v="1685" actId="680"/>
        <pc:sldMkLst>
          <pc:docMk/>
          <pc:sldMk cId="4064466480" sldId="374"/>
        </pc:sldMkLst>
      </pc:sldChg>
      <pc:sldChg chg="addSp delSp modSp add mod ord">
        <pc:chgData name="Alan Ferreiros" userId="6cef0fce-2d6f-4287-a9ff-570cf6b5d373" providerId="ADAL" clId="{0CC88774-CB2F-47BA-8BB5-B4A6019248A6}" dt="2020-06-06T00:51:09.732" v="1914"/>
        <pc:sldMkLst>
          <pc:docMk/>
          <pc:sldMk cId="3629783685" sldId="375"/>
        </pc:sldMkLst>
        <pc:spChg chg="add del mod">
          <ac:chgData name="Alan Ferreiros" userId="6cef0fce-2d6f-4287-a9ff-570cf6b5d373" providerId="ADAL" clId="{0CC88774-CB2F-47BA-8BB5-B4A6019248A6}" dt="2020-06-06T00:44:20.792" v="1768" actId="478"/>
          <ac:spMkLst>
            <pc:docMk/>
            <pc:sldMk cId="3629783685" sldId="375"/>
            <ac:spMk id="2" creationId="{586552F6-0C32-46F5-8503-9E23FE9B4F39}"/>
          </ac:spMkLst>
        </pc:spChg>
        <pc:spChg chg="add del mod">
          <ac:chgData name="Alan Ferreiros" userId="6cef0fce-2d6f-4287-a9ff-570cf6b5d373" providerId="ADAL" clId="{0CC88774-CB2F-47BA-8BB5-B4A6019248A6}" dt="2020-06-06T00:45:21.776" v="1771" actId="478"/>
          <ac:spMkLst>
            <pc:docMk/>
            <pc:sldMk cId="3629783685" sldId="375"/>
            <ac:spMk id="3" creationId="{3E7BF312-0977-4F64-B6FE-14A07B10D295}"/>
          </ac:spMkLst>
        </pc:spChg>
        <pc:graphicFrameChg chg="add mod modGraphic">
          <ac:chgData name="Alan Ferreiros" userId="6cef0fce-2d6f-4287-a9ff-570cf6b5d373" providerId="ADAL" clId="{0CC88774-CB2F-47BA-8BB5-B4A6019248A6}" dt="2020-06-06T00:48:59.302" v="1896" actId="14734"/>
          <ac:graphicFrameMkLst>
            <pc:docMk/>
            <pc:sldMk cId="3629783685" sldId="375"/>
            <ac:graphicFrameMk id="4" creationId="{ED0CB69E-46CF-4FA6-A774-94E7CE30A159}"/>
          </ac:graphicFrameMkLst>
        </pc:graphicFrameChg>
        <pc:graphicFrameChg chg="add del mod">
          <ac:chgData name="Alan Ferreiros" userId="6cef0fce-2d6f-4287-a9ff-570cf6b5d373" providerId="ADAL" clId="{0CC88774-CB2F-47BA-8BB5-B4A6019248A6}" dt="2020-06-06T00:44:13.503" v="1765" actId="478"/>
          <ac:graphicFrameMkLst>
            <pc:docMk/>
            <pc:sldMk cId="3629783685" sldId="375"/>
            <ac:graphicFrameMk id="8" creationId="{CBF0885B-0801-4530-AD92-1FBA379ACEBB}"/>
          </ac:graphicFrameMkLst>
        </pc:graphicFrameChg>
      </pc:sldChg>
      <pc:sldChg chg="new del">
        <pc:chgData name="Alan Ferreiros" userId="6cef0fce-2d6f-4287-a9ff-570cf6b5d373" providerId="ADAL" clId="{0CC88774-CB2F-47BA-8BB5-B4A6019248A6}" dt="2020-06-06T00:52:50.882" v="1919" actId="680"/>
        <pc:sldMkLst>
          <pc:docMk/>
          <pc:sldMk cId="2004551805" sldId="376"/>
        </pc:sldMkLst>
      </pc:sldChg>
      <pc:sldChg chg="add">
        <pc:chgData name="Alan Ferreiros" userId="6cef0fce-2d6f-4287-a9ff-570cf6b5d373" providerId="ADAL" clId="{0CC88774-CB2F-47BA-8BB5-B4A6019248A6}" dt="2020-06-06T00:52:58.381" v="1920"/>
        <pc:sldMkLst>
          <pc:docMk/>
          <pc:sldMk cId="3357351274" sldId="376"/>
        </pc:sldMkLst>
      </pc:sldChg>
      <pc:sldChg chg="add">
        <pc:chgData name="Alan Ferreiros" userId="6cef0fce-2d6f-4287-a9ff-570cf6b5d373" providerId="ADAL" clId="{0CC88774-CB2F-47BA-8BB5-B4A6019248A6}" dt="2020-06-06T01:21:37.474" v="1934"/>
        <pc:sldMkLst>
          <pc:docMk/>
          <pc:sldMk cId="3792144970" sldId="377"/>
        </pc:sldMkLst>
      </pc:sldChg>
      <pc:sldChg chg="add">
        <pc:chgData name="Alan Ferreiros" userId="6cef0fce-2d6f-4287-a9ff-570cf6b5d373" providerId="ADAL" clId="{0CC88774-CB2F-47BA-8BB5-B4A6019248A6}" dt="2020-06-06T01:21:37.474" v="1934"/>
        <pc:sldMkLst>
          <pc:docMk/>
          <pc:sldMk cId="3656790247" sldId="37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059B6-41BF-4D74-90A6-12DCF7B8FCA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005C96-BE67-45FB-9458-64DA37E8847E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Exploratória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0C60D6FA-C32D-4BFC-AAC3-2571EBEAF1F4}" type="parTrans" cxnId="{7E4D400E-EA3F-4B3D-859E-15526BDB1822}">
      <dgm:prSet/>
      <dgm:spPr/>
      <dgm:t>
        <a:bodyPr/>
        <a:lstStyle/>
        <a:p>
          <a:endParaRPr lang="en-US"/>
        </a:p>
      </dgm:t>
    </dgm:pt>
    <dgm:pt modelId="{ADB1E30E-8C9F-43D5-B57B-843F1293061B}" type="sibTrans" cxnId="{7E4D400E-EA3F-4B3D-859E-15526BDB1822}">
      <dgm:prSet/>
      <dgm:spPr/>
      <dgm:t>
        <a:bodyPr/>
        <a:lstStyle/>
        <a:p>
          <a:endParaRPr lang="en-US"/>
        </a:p>
      </dgm:t>
    </dgm:pt>
    <dgm:pt modelId="{60F32AA4-7841-4FF1-8BFA-DD2B87D4860C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Ajustes e </a:t>
          </a:r>
          <a:r>
            <a:rPr lang="pt-BR" sz="1000" b="1" dirty="0" err="1">
              <a:solidFill>
                <a:schemeClr val="bg2">
                  <a:lumMod val="50000"/>
                </a:schemeClr>
              </a:solidFill>
            </a:rPr>
            <a:t>Feature</a:t>
          </a:r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pt-BR" sz="1000" b="1" dirty="0" err="1">
              <a:solidFill>
                <a:schemeClr val="bg2">
                  <a:lumMod val="50000"/>
                </a:schemeClr>
              </a:solidFill>
            </a:rPr>
            <a:t>Engineering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3C548F94-BEE9-4796-907A-D355FE0CA214}" type="parTrans" cxnId="{B92F90D9-BEFE-4889-A4EA-F91521FED0A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90533976-BCA5-4ABF-8CAF-5CEBD23D2DB1}" type="sibTrans" cxnId="{B92F90D9-BEFE-4889-A4EA-F91521FED0AF}">
      <dgm:prSet/>
      <dgm:spPr/>
      <dgm:t>
        <a:bodyPr/>
        <a:lstStyle/>
        <a:p>
          <a:endParaRPr lang="en-US"/>
        </a:p>
      </dgm:t>
    </dgm:pt>
    <dgm:pt modelId="{1FF6C864-2BD5-4EA2-AF7F-80EF22B1C4B4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Separação Treino/Teste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605E0DF9-6847-4BB1-B784-E8EA525B1A5A}" type="parTrans" cxnId="{483FC991-60D0-4E3C-A46B-10D0A4C62697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49A3EDF4-3A2D-4FB3-AB2A-DA75D98CF861}" type="sibTrans" cxnId="{483FC991-60D0-4E3C-A46B-10D0A4C62697}">
      <dgm:prSet/>
      <dgm:spPr/>
      <dgm:t>
        <a:bodyPr/>
        <a:lstStyle/>
        <a:p>
          <a:endParaRPr lang="en-US"/>
        </a:p>
      </dgm:t>
    </dgm:pt>
    <dgm:pt modelId="{DA536FC8-4528-42C4-9000-7F92A92253E0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Normalização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78B265AA-A2F8-4DC0-AB1F-683C8D7494B5}" type="parTrans" cxnId="{ABDAC7D6-9B41-40A1-855C-703BF45FD8F5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2A0B3515-A97B-4508-8016-7E800FFE7B9D}" type="sibTrans" cxnId="{ABDAC7D6-9B41-40A1-855C-703BF45FD8F5}">
      <dgm:prSet/>
      <dgm:spPr/>
      <dgm:t>
        <a:bodyPr/>
        <a:lstStyle/>
        <a:p>
          <a:endParaRPr lang="en-US"/>
        </a:p>
      </dgm:t>
    </dgm:pt>
    <dgm:pt modelId="{7A2A262A-9EC4-48C8-BAD0-D2BEC240C36A}">
      <dgm:prSet phldrT="[Texto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pt-BR" sz="1000" b="1" dirty="0"/>
            <a:t>Agrupamento</a:t>
          </a:r>
          <a:endParaRPr lang="en-US" sz="1000" b="1" dirty="0"/>
        </a:p>
      </dgm:t>
    </dgm:pt>
    <dgm:pt modelId="{EBE59EA7-64A6-49FE-BBFE-77F204711CE9}" type="parTrans" cxnId="{3FADDC63-4B21-4EEE-B9D3-13702B68CA1D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B3EBB8F4-9F1D-43D9-846B-A19DAD5A47D7}" type="sibTrans" cxnId="{3FADDC63-4B21-4EEE-B9D3-13702B68CA1D}">
      <dgm:prSet/>
      <dgm:spPr/>
      <dgm:t>
        <a:bodyPr/>
        <a:lstStyle/>
        <a:p>
          <a:endParaRPr lang="en-US"/>
        </a:p>
      </dgm:t>
    </dgm:pt>
    <dgm:pt modelId="{EDB87FF6-04A3-400B-8D1D-8885CFDA6B7B}">
      <dgm:prSet phldrT="[Texto]" custT="1"/>
      <dgm:spPr/>
      <dgm:t>
        <a:bodyPr/>
        <a:lstStyle/>
        <a:p>
          <a:r>
            <a:rPr lang="pt-BR" sz="1000" b="1" dirty="0"/>
            <a:t>Regressão Grupo 0</a:t>
          </a:r>
          <a:endParaRPr lang="en-US" sz="1000" b="1" dirty="0"/>
        </a:p>
      </dgm:t>
    </dgm:pt>
    <dgm:pt modelId="{380937B0-1FC8-4FFA-A9E1-EE417EC032AF}" type="parTrans" cxnId="{23040564-F6ED-45F5-BCD2-25A8FAFF3EF3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C1FBBDB-3E92-4520-A339-2FB05775A64D}" type="sibTrans" cxnId="{23040564-F6ED-45F5-BCD2-25A8FAFF3EF3}">
      <dgm:prSet/>
      <dgm:spPr/>
      <dgm:t>
        <a:bodyPr/>
        <a:lstStyle/>
        <a:p>
          <a:endParaRPr lang="en-US"/>
        </a:p>
      </dgm:t>
    </dgm:pt>
    <dgm:pt modelId="{E6661B6E-F830-46C3-8C7B-73B767980E15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sz="1000" b="1" dirty="0"/>
            <a:t>Regressão Grupo 1</a:t>
          </a:r>
          <a:endParaRPr lang="en-US" sz="1000" b="1" dirty="0"/>
        </a:p>
      </dgm:t>
    </dgm:pt>
    <dgm:pt modelId="{01E09A37-0A1D-4F66-A4C9-BA4B1BD326F7}" type="parTrans" cxnId="{AF431C1B-D718-4558-8EFF-78CC8A6B4C0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CC856A70-119B-4EBD-9760-1C9563EE3537}" type="sibTrans" cxnId="{AF431C1B-D718-4558-8EFF-78CC8A6B4C0F}">
      <dgm:prSet/>
      <dgm:spPr/>
      <dgm:t>
        <a:bodyPr/>
        <a:lstStyle/>
        <a:p>
          <a:endParaRPr lang="en-US"/>
        </a:p>
      </dgm:t>
    </dgm:pt>
    <dgm:pt modelId="{61A50D0D-2886-4862-BC72-89DAC103626F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1"/>
              </a:solidFill>
            </a:rPr>
            <a:t>Regressão Sem Agrupamento</a:t>
          </a:r>
          <a:endParaRPr lang="en-US" sz="1000" b="1" dirty="0">
            <a:solidFill>
              <a:schemeClr val="bg1"/>
            </a:solidFill>
          </a:endParaRPr>
        </a:p>
      </dgm:t>
    </dgm:pt>
    <dgm:pt modelId="{6AC8A69F-7C4F-4251-B199-A82FBF50145D}" type="parTrans" cxnId="{0BA28425-A31C-4433-81F9-6475E867931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3204D0C5-116E-4528-B611-5DE84FA6761E}" type="sibTrans" cxnId="{0BA28425-A31C-4433-81F9-6475E8679319}">
      <dgm:prSet/>
      <dgm:spPr/>
      <dgm:t>
        <a:bodyPr/>
        <a:lstStyle/>
        <a:p>
          <a:endParaRPr lang="en-US"/>
        </a:p>
      </dgm:t>
    </dgm:pt>
    <dgm:pt modelId="{4D60DD4E-A495-4C5D-9AED-B337CE8F7CE7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40ECC90E-CAF2-4407-AD89-007FD158527A}" type="parTrans" cxnId="{852DDC5D-A6EE-4A0B-935D-02FB4FDE3E9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513B2300-0E75-4863-8543-F99607D09E5F}" type="sibTrans" cxnId="{852DDC5D-A6EE-4A0B-935D-02FB4FDE3E94}">
      <dgm:prSet/>
      <dgm:spPr/>
      <dgm:t>
        <a:bodyPr/>
        <a:lstStyle/>
        <a:p>
          <a:endParaRPr lang="en-US"/>
        </a:p>
      </dgm:t>
    </dgm:pt>
    <dgm:pt modelId="{BA461347-AD44-45D7-80F6-09CC5484C37D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Regressão</a:t>
          </a:r>
          <a:r>
            <a:rPr lang="pt-BR" sz="1000" i="1" kern="1200" dirty="0">
              <a:solidFill>
                <a:schemeClr val="bg1"/>
              </a:solidFill>
            </a:rPr>
            <a:t> Linear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258A207D-B442-4248-B58B-61AC3FEB877A}" type="parTrans" cxnId="{CABBC486-0203-43AC-8DD8-1C72A72E06DB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51EC9E6-9945-4747-ADCA-FCDE2875A71A}" type="sibTrans" cxnId="{CABBC486-0203-43AC-8DD8-1C72A72E06DB}">
      <dgm:prSet/>
      <dgm:spPr/>
      <dgm:t>
        <a:bodyPr/>
        <a:lstStyle/>
        <a:p>
          <a:endParaRPr lang="en-US"/>
        </a:p>
      </dgm:t>
    </dgm:pt>
    <dgm:pt modelId="{6B3F99EA-87EC-4AF1-91A1-CFD67EDB4B29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dirty="0" err="1">
              <a:solidFill>
                <a:schemeClr val="bg1"/>
              </a:solidFill>
            </a:rPr>
            <a:t>Decision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Tree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51D1ED95-D74E-42B5-8643-8FF9CB933A7B}" type="parTrans" cxnId="{AAE442F1-7D86-4862-BC44-C1D3F85E6FA2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35E41CDD-E0FA-462C-81A6-D1722C901D0E}" type="sibTrans" cxnId="{AAE442F1-7D86-4862-BC44-C1D3F85E6FA2}">
      <dgm:prSet/>
      <dgm:spPr/>
      <dgm:t>
        <a:bodyPr/>
        <a:lstStyle/>
        <a:p>
          <a:endParaRPr lang="en-US"/>
        </a:p>
      </dgm:t>
    </dgm:pt>
    <dgm:pt modelId="{1DE4B16D-88F4-4D20-83A4-47573794BD2A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Forest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F4532788-DEB8-4EF4-9BF8-C3132F9FFE51}" type="parTrans" cxnId="{38113335-D8F8-4816-A1F1-D004ECDEE53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7EBA7662-4445-473B-B5DE-B61D488517EA}" type="sibTrans" cxnId="{38113335-D8F8-4816-A1F1-D004ECDEE534}">
      <dgm:prSet/>
      <dgm:spPr/>
      <dgm:t>
        <a:bodyPr/>
        <a:lstStyle/>
        <a:p>
          <a:endParaRPr lang="en-US"/>
        </a:p>
      </dgm:t>
    </dgm:pt>
    <dgm:pt modelId="{75B58F46-FF96-4758-B04A-0703C222AEA6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E9BC723B-9FB3-4473-BCC4-714E8B49541C}" type="parTrans" cxnId="{7362F896-3110-4D71-8B3E-EB59E06ABAC1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605D675-3B9C-47DF-A548-5C9958E553D2}" type="sibTrans" cxnId="{7362F896-3110-4D71-8B3E-EB59E06ABAC1}">
      <dgm:prSet/>
      <dgm:spPr/>
      <dgm:t>
        <a:bodyPr/>
        <a:lstStyle/>
        <a:p>
          <a:endParaRPr lang="en-US"/>
        </a:p>
      </dgm:t>
    </dgm:pt>
    <dgm:pt modelId="{B3B9010C-6C05-4CB7-A7CE-BBD30847C901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A37D3BC-E80D-4C7A-B46D-269CABD24929}" type="parTrans" cxnId="{C778E1F9-2827-4BBD-B45B-91D773D39C10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DB32EAA-688D-4D4B-98EA-C5F4C457FADE}" type="sibTrans" cxnId="{C778E1F9-2827-4BBD-B45B-91D773D39C10}">
      <dgm:prSet/>
      <dgm:spPr/>
      <dgm:t>
        <a:bodyPr/>
        <a:lstStyle/>
        <a:p>
          <a:endParaRPr lang="en-US"/>
        </a:p>
      </dgm:t>
    </dgm:pt>
    <dgm:pt modelId="{D0C62C96-2185-4FB5-9857-BC6324AAC59F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Regressão Linear</a:t>
          </a:r>
          <a:endParaRPr lang="en-US" sz="1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5C8A72D-773F-4A88-AC72-26885545CB3A}" type="parTrans" cxnId="{73BB5BD7-5702-4B79-B2E3-BC41CB752F4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BFCAB4B9-5235-4444-9C7B-81C47D6AF90C}" type="sibTrans" cxnId="{73BB5BD7-5702-4B79-B2E3-BC41CB752F4F}">
      <dgm:prSet/>
      <dgm:spPr/>
      <dgm:t>
        <a:bodyPr/>
        <a:lstStyle/>
        <a:p>
          <a:endParaRPr lang="en-US"/>
        </a:p>
      </dgm:t>
    </dgm:pt>
    <dgm:pt modelId="{1A5BDFA7-40DA-495E-ABF7-9C8B2F1AC6B1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8F61735-8821-4B78-88EF-66543AB3151A}" type="parTrans" cxnId="{D1ED3014-AA4B-4B6E-8744-BEE1F492B520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F8C06CF1-4B35-4A0F-AC0C-4F0E89E891E2}" type="sibTrans" cxnId="{D1ED3014-AA4B-4B6E-8744-BEE1F492B520}">
      <dgm:prSet/>
      <dgm:spPr/>
      <dgm:t>
        <a:bodyPr/>
        <a:lstStyle/>
        <a:p>
          <a:endParaRPr lang="en-US"/>
        </a:p>
      </dgm:t>
    </dgm:pt>
    <dgm:pt modelId="{BD7AB4BB-2392-4653-BF83-40511E886AA0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Random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Forest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E65266B-59A2-4E9B-87C9-AA6DA17D86BA}" type="parTrans" cxnId="{B66CB493-96B0-433B-B7F6-49A18F21802E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832F125A-D85C-490A-A9EA-C0E2B20C3D87}" type="sibTrans" cxnId="{B66CB493-96B0-433B-B7F6-49A18F21802E}">
      <dgm:prSet/>
      <dgm:spPr/>
      <dgm:t>
        <a:bodyPr/>
        <a:lstStyle/>
        <a:p>
          <a:endParaRPr lang="en-US"/>
        </a:p>
      </dgm:t>
    </dgm:pt>
    <dgm:pt modelId="{2D131F69-EEA5-4A6D-B1D0-2671E31C6BB9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Gradient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1E985640-61DC-419A-8BB0-CB0598CB365E}" type="parTrans" cxnId="{61E7DC38-DBB7-4D66-BAD5-4522A92B8E2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448B7C19-15E2-4895-A6BF-994565413E2D}" type="sibTrans" cxnId="{61E7DC38-DBB7-4D66-BAD5-4522A92B8E29}">
      <dgm:prSet/>
      <dgm:spPr/>
      <dgm:t>
        <a:bodyPr/>
        <a:lstStyle/>
        <a:p>
          <a:endParaRPr lang="en-US"/>
        </a:p>
      </dgm:t>
    </dgm:pt>
    <dgm:pt modelId="{337F2F17-C5D1-4237-9774-40A7D94305F7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>
              <a:solidFill>
                <a:schemeClr val="bg1"/>
              </a:solidFill>
            </a:rPr>
            <a:t>Naive</a:t>
          </a:r>
          <a:endParaRPr lang="en-US" sz="1000" dirty="0">
            <a:solidFill>
              <a:schemeClr val="bg1"/>
            </a:solidFill>
          </a:endParaRPr>
        </a:p>
      </dgm:t>
    </dgm:pt>
    <dgm:pt modelId="{7B44AA02-FBD5-45E1-AA80-484775E02B03}" type="parTrans" cxnId="{CB8337F6-F181-4A67-A80B-8E9BE2A46713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D0EB9434-EB2C-4522-9A1A-DB09A805FCB7}" type="sibTrans" cxnId="{CB8337F6-F181-4A67-A80B-8E9BE2A46713}">
      <dgm:prSet/>
      <dgm:spPr/>
      <dgm:t>
        <a:bodyPr/>
        <a:lstStyle/>
        <a:p>
          <a:endParaRPr lang="en-US"/>
        </a:p>
      </dgm:t>
    </dgm:pt>
    <dgm:pt modelId="{6AE1F634-46C0-4A89-AC85-FF3FE1E139B1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0" dirty="0">
              <a:solidFill>
                <a:schemeClr val="bg1"/>
              </a:solidFill>
            </a:rPr>
            <a:t>Regressão Linear</a:t>
          </a:r>
          <a:endParaRPr lang="en-US" sz="1000" i="0" dirty="0">
            <a:solidFill>
              <a:schemeClr val="bg1"/>
            </a:solidFill>
          </a:endParaRPr>
        </a:p>
      </dgm:t>
    </dgm:pt>
    <dgm:pt modelId="{8D5C938C-E770-4EF5-BC54-AC4FA1EA9623}" type="parTrans" cxnId="{BC118968-4CAC-46A9-856D-C7A4E31C3C9B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8DAEE3D9-BD50-40DF-BD5B-7A27785ECE03}" type="sibTrans" cxnId="{BC118968-4CAC-46A9-856D-C7A4E31C3C9B}">
      <dgm:prSet/>
      <dgm:spPr/>
      <dgm:t>
        <a:bodyPr/>
        <a:lstStyle/>
        <a:p>
          <a:endParaRPr lang="en-US"/>
        </a:p>
      </dgm:t>
    </dgm:pt>
    <dgm:pt modelId="{CC06C496-61B0-4F9C-A3D9-52C93066DDF4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Decision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Tree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39E0E570-CBDC-4B7E-8F69-94A6147FD95E}" type="parTrans" cxnId="{923F4B54-CAFE-4FCA-AC2F-4D0A52FBF8CC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2DBB134F-CBD4-4066-8FB3-3A6C23698586}" type="sibTrans" cxnId="{923F4B54-CAFE-4FCA-AC2F-4D0A52FBF8CC}">
      <dgm:prSet/>
      <dgm:spPr/>
      <dgm:t>
        <a:bodyPr/>
        <a:lstStyle/>
        <a:p>
          <a:endParaRPr lang="en-US"/>
        </a:p>
      </dgm:t>
    </dgm:pt>
    <dgm:pt modelId="{E96933EC-20D3-484D-9D13-DCB7B9296A86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Random</a:t>
          </a:r>
          <a:r>
            <a:rPr lang="pt-BR" sz="1000" i="1" dirty="0">
              <a:solidFill>
                <a:schemeClr val="bg1"/>
              </a:solidFill>
            </a:rPr>
            <a:t> Forest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BB5E8A5C-832E-4050-B009-5ECDC19541AE}" type="parTrans" cxnId="{F85B40B3-3665-40BB-AFEC-BCBA0E67AE1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C1DB173-7C9E-4732-AFCF-50697A420586}" type="sibTrans" cxnId="{F85B40B3-3665-40BB-AFEC-BCBA0E67AE1F}">
      <dgm:prSet/>
      <dgm:spPr/>
      <dgm:t>
        <a:bodyPr/>
        <a:lstStyle/>
        <a:p>
          <a:endParaRPr lang="en-US"/>
        </a:p>
      </dgm:t>
    </dgm:pt>
    <dgm:pt modelId="{CACC2F86-78FC-45A6-96C1-E98809FD7654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Gradient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Boost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2470CA3B-3082-475C-B8D6-E9811657644B}" type="parTrans" cxnId="{6384FAD6-05B0-41C4-9FDC-61DA87171EB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66377C87-3C6C-49EA-B66D-F63EF7A01373}" type="sibTrans" cxnId="{6384FAD6-05B0-41C4-9FDC-61DA87171EBF}">
      <dgm:prSet/>
      <dgm:spPr/>
      <dgm:t>
        <a:bodyPr/>
        <a:lstStyle/>
        <a:p>
          <a:endParaRPr lang="en-US"/>
        </a:p>
      </dgm:t>
    </dgm:pt>
    <dgm:pt modelId="{E5E262FC-8296-46F6-8FAD-A70F167C004D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C80608AA-AEB9-4D55-9C51-07B2F6A86D95}" type="parTrans" cxnId="{AD099FD0-67E0-47DD-B9F4-9A4B08F94E6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D5D49411-9029-4D55-911E-4A7111F738D3}" type="sibTrans" cxnId="{AD099FD0-67E0-47DD-B9F4-9A4B08F94E64}">
      <dgm:prSet/>
      <dgm:spPr/>
      <dgm:t>
        <a:bodyPr/>
        <a:lstStyle/>
        <a:p>
          <a:endParaRPr lang="en-US"/>
        </a:p>
      </dgm:t>
    </dgm:pt>
    <dgm:pt modelId="{A0583421-8DA2-4D14-9B16-E981D40BCB25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MLPRegressor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CEB56AF-3CE9-4B29-9C6B-E835EA3ACC94}" type="parTrans" cxnId="{C903AD65-8482-47C5-923F-B7D9B78419E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F0307AC2-4D25-4B0E-BDCB-DAECEDD656F1}" type="sibTrans" cxnId="{C903AD65-8482-47C5-923F-B7D9B78419E9}">
      <dgm:prSet/>
      <dgm:spPr/>
      <dgm:t>
        <a:bodyPr/>
        <a:lstStyle/>
        <a:p>
          <a:endParaRPr lang="en-US"/>
        </a:p>
      </dgm:t>
    </dgm:pt>
    <dgm:pt modelId="{86BF4636-8D55-4D4D-99EC-B789495288E7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MLPRegressor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A4FE4022-75FF-4108-9E2D-CA0AE24C7449}" type="parTrans" cxnId="{7ECD7A2D-2C31-42F5-BD60-FE8A8F8B2DF8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CC40A208-F3D8-43E1-A576-63BB26E5A873}" type="sibTrans" cxnId="{7ECD7A2D-2C31-42F5-BD60-FE8A8F8B2DF8}">
      <dgm:prSet/>
      <dgm:spPr/>
      <dgm:t>
        <a:bodyPr/>
        <a:lstStyle/>
        <a:p>
          <a:endParaRPr lang="en-US"/>
        </a:p>
      </dgm:t>
    </dgm:pt>
    <dgm:pt modelId="{55BDEED6-3204-4C77-BA18-69F1630B101A}" type="pres">
      <dgm:prSet presAssocID="{4F5059B6-41BF-4D74-90A6-12DCF7B8FCA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3D9A12-0AEA-4500-917D-B370D6BE4CC6}" type="pres">
      <dgm:prSet presAssocID="{22005C96-BE67-45FB-9458-64DA37E8847E}" presName="root1" presStyleCnt="0"/>
      <dgm:spPr/>
    </dgm:pt>
    <dgm:pt modelId="{CE5B6794-C646-4351-86BA-DA3D6BBF1EC2}" type="pres">
      <dgm:prSet presAssocID="{22005C96-BE67-45FB-9458-64DA37E8847E}" presName="LevelOneTextNode" presStyleLbl="node0" presStyleIdx="0" presStyleCnt="1">
        <dgm:presLayoutVars>
          <dgm:chPref val="3"/>
        </dgm:presLayoutVars>
      </dgm:prSet>
      <dgm:spPr/>
    </dgm:pt>
    <dgm:pt modelId="{98953BE3-EB77-4ADE-9F00-23783A54FEC6}" type="pres">
      <dgm:prSet presAssocID="{22005C96-BE67-45FB-9458-64DA37E8847E}" presName="level2hierChild" presStyleCnt="0"/>
      <dgm:spPr/>
    </dgm:pt>
    <dgm:pt modelId="{65E26CC2-D78A-4C10-A405-1D260FA37675}" type="pres">
      <dgm:prSet presAssocID="{3C548F94-BEE9-4796-907A-D355FE0CA214}" presName="conn2-1" presStyleLbl="parChTrans1D2" presStyleIdx="0" presStyleCnt="1"/>
      <dgm:spPr/>
    </dgm:pt>
    <dgm:pt modelId="{E0794032-6BDE-41F4-92EF-0CC277256A25}" type="pres">
      <dgm:prSet presAssocID="{3C548F94-BEE9-4796-907A-D355FE0CA214}" presName="connTx" presStyleLbl="parChTrans1D2" presStyleIdx="0" presStyleCnt="1"/>
      <dgm:spPr/>
    </dgm:pt>
    <dgm:pt modelId="{0107355A-37F7-40E3-BCA1-5E63A33F2CD1}" type="pres">
      <dgm:prSet presAssocID="{60F32AA4-7841-4FF1-8BFA-DD2B87D4860C}" presName="root2" presStyleCnt="0"/>
      <dgm:spPr/>
    </dgm:pt>
    <dgm:pt modelId="{5D770F08-027C-423A-89D4-C71F41DB6F79}" type="pres">
      <dgm:prSet presAssocID="{60F32AA4-7841-4FF1-8BFA-DD2B87D4860C}" presName="LevelTwoTextNode" presStyleLbl="node2" presStyleIdx="0" presStyleCnt="1">
        <dgm:presLayoutVars>
          <dgm:chPref val="3"/>
        </dgm:presLayoutVars>
      </dgm:prSet>
      <dgm:spPr/>
    </dgm:pt>
    <dgm:pt modelId="{C9E46D0A-B0B8-41EA-87AB-3AD761AE1A7A}" type="pres">
      <dgm:prSet presAssocID="{60F32AA4-7841-4FF1-8BFA-DD2B87D4860C}" presName="level3hierChild" presStyleCnt="0"/>
      <dgm:spPr/>
    </dgm:pt>
    <dgm:pt modelId="{9D6BB97E-B575-4229-8790-A4395912F3F6}" type="pres">
      <dgm:prSet presAssocID="{605E0DF9-6847-4BB1-B784-E8EA525B1A5A}" presName="conn2-1" presStyleLbl="parChTrans1D3" presStyleIdx="0" presStyleCnt="1"/>
      <dgm:spPr/>
    </dgm:pt>
    <dgm:pt modelId="{52CF98F2-F4D2-4F83-BE63-3F9C9667527E}" type="pres">
      <dgm:prSet presAssocID="{605E0DF9-6847-4BB1-B784-E8EA525B1A5A}" presName="connTx" presStyleLbl="parChTrans1D3" presStyleIdx="0" presStyleCnt="1"/>
      <dgm:spPr/>
    </dgm:pt>
    <dgm:pt modelId="{E32430C2-48B0-494E-A60B-C407E3019F67}" type="pres">
      <dgm:prSet presAssocID="{1FF6C864-2BD5-4EA2-AF7F-80EF22B1C4B4}" presName="root2" presStyleCnt="0"/>
      <dgm:spPr/>
    </dgm:pt>
    <dgm:pt modelId="{C91C01EF-344B-4150-8A9E-895EA4CEA6C7}" type="pres">
      <dgm:prSet presAssocID="{1FF6C864-2BD5-4EA2-AF7F-80EF22B1C4B4}" presName="LevelTwoTextNode" presStyleLbl="node3" presStyleIdx="0" presStyleCnt="1">
        <dgm:presLayoutVars>
          <dgm:chPref val="3"/>
        </dgm:presLayoutVars>
      </dgm:prSet>
      <dgm:spPr/>
    </dgm:pt>
    <dgm:pt modelId="{25BB6414-1C2C-45BE-B9AA-54D7C1DFCB6B}" type="pres">
      <dgm:prSet presAssocID="{1FF6C864-2BD5-4EA2-AF7F-80EF22B1C4B4}" presName="level3hierChild" presStyleCnt="0"/>
      <dgm:spPr/>
    </dgm:pt>
    <dgm:pt modelId="{39919C5A-A8BE-48C4-8BCE-5BCA0535C6B7}" type="pres">
      <dgm:prSet presAssocID="{78B265AA-A2F8-4DC0-AB1F-683C8D7494B5}" presName="conn2-1" presStyleLbl="parChTrans1D4" presStyleIdx="0" presStyleCnt="23"/>
      <dgm:spPr/>
    </dgm:pt>
    <dgm:pt modelId="{F78FBC19-8BE1-4579-B33F-F829E87C70F1}" type="pres">
      <dgm:prSet presAssocID="{78B265AA-A2F8-4DC0-AB1F-683C8D7494B5}" presName="connTx" presStyleLbl="parChTrans1D4" presStyleIdx="0" presStyleCnt="23"/>
      <dgm:spPr/>
    </dgm:pt>
    <dgm:pt modelId="{CAE94451-7A89-43B8-9F9B-C58700B98DC2}" type="pres">
      <dgm:prSet presAssocID="{DA536FC8-4528-42C4-9000-7F92A92253E0}" presName="root2" presStyleCnt="0"/>
      <dgm:spPr/>
    </dgm:pt>
    <dgm:pt modelId="{59AA742B-5C0D-4479-A586-6D31FBABCC74}" type="pres">
      <dgm:prSet presAssocID="{DA536FC8-4528-42C4-9000-7F92A92253E0}" presName="LevelTwoTextNode" presStyleLbl="node4" presStyleIdx="0" presStyleCnt="23">
        <dgm:presLayoutVars>
          <dgm:chPref val="3"/>
        </dgm:presLayoutVars>
      </dgm:prSet>
      <dgm:spPr/>
    </dgm:pt>
    <dgm:pt modelId="{B314D554-6D4A-4FA1-B3B5-1CFFA46F4C24}" type="pres">
      <dgm:prSet presAssocID="{DA536FC8-4528-42C4-9000-7F92A92253E0}" presName="level3hierChild" presStyleCnt="0"/>
      <dgm:spPr/>
    </dgm:pt>
    <dgm:pt modelId="{8D4F391D-64DB-4B8B-9C18-474E5C1E2661}" type="pres">
      <dgm:prSet presAssocID="{EBE59EA7-64A6-49FE-BBFE-77F204711CE9}" presName="conn2-1" presStyleLbl="parChTrans1D4" presStyleIdx="1" presStyleCnt="23"/>
      <dgm:spPr/>
    </dgm:pt>
    <dgm:pt modelId="{9E4E09EC-87DF-4932-806D-CC591F8E6B3E}" type="pres">
      <dgm:prSet presAssocID="{EBE59EA7-64A6-49FE-BBFE-77F204711CE9}" presName="connTx" presStyleLbl="parChTrans1D4" presStyleIdx="1" presStyleCnt="23"/>
      <dgm:spPr/>
    </dgm:pt>
    <dgm:pt modelId="{47F29983-CC69-4A20-BAF0-41DCB09F90FD}" type="pres">
      <dgm:prSet presAssocID="{7A2A262A-9EC4-48C8-BAD0-D2BEC240C36A}" presName="root2" presStyleCnt="0"/>
      <dgm:spPr/>
    </dgm:pt>
    <dgm:pt modelId="{07E06E4A-356E-4969-BA10-5C90291A1CEE}" type="pres">
      <dgm:prSet presAssocID="{7A2A262A-9EC4-48C8-BAD0-D2BEC240C36A}" presName="LevelTwoTextNode" presStyleLbl="node4" presStyleIdx="1" presStyleCnt="23">
        <dgm:presLayoutVars>
          <dgm:chPref val="3"/>
        </dgm:presLayoutVars>
      </dgm:prSet>
      <dgm:spPr/>
    </dgm:pt>
    <dgm:pt modelId="{4523268A-E2F3-4E23-B907-990680DEC1B3}" type="pres">
      <dgm:prSet presAssocID="{7A2A262A-9EC4-48C8-BAD0-D2BEC240C36A}" presName="level3hierChild" presStyleCnt="0"/>
      <dgm:spPr/>
    </dgm:pt>
    <dgm:pt modelId="{23BAF31E-430C-47E7-ABA8-593DAC720122}" type="pres">
      <dgm:prSet presAssocID="{380937B0-1FC8-4FFA-A9E1-EE417EC032AF}" presName="conn2-1" presStyleLbl="parChTrans1D4" presStyleIdx="2" presStyleCnt="23"/>
      <dgm:spPr/>
    </dgm:pt>
    <dgm:pt modelId="{8CAEE61D-5585-4B0B-9095-6FD4F0B1A9BF}" type="pres">
      <dgm:prSet presAssocID="{380937B0-1FC8-4FFA-A9E1-EE417EC032AF}" presName="connTx" presStyleLbl="parChTrans1D4" presStyleIdx="2" presStyleCnt="23"/>
      <dgm:spPr/>
    </dgm:pt>
    <dgm:pt modelId="{2CA1AE89-B9FA-4EE9-B8A5-6C70F08CBD7C}" type="pres">
      <dgm:prSet presAssocID="{EDB87FF6-04A3-400B-8D1D-8885CFDA6B7B}" presName="root2" presStyleCnt="0"/>
      <dgm:spPr/>
    </dgm:pt>
    <dgm:pt modelId="{A20146A3-1F8F-4524-974F-A5F97C9D6078}" type="pres">
      <dgm:prSet presAssocID="{EDB87FF6-04A3-400B-8D1D-8885CFDA6B7B}" presName="LevelTwoTextNode" presStyleLbl="node4" presStyleIdx="2" presStyleCnt="23" custScaleX="110247">
        <dgm:presLayoutVars>
          <dgm:chPref val="3"/>
        </dgm:presLayoutVars>
      </dgm:prSet>
      <dgm:spPr/>
    </dgm:pt>
    <dgm:pt modelId="{E68699A5-C70F-4D51-8995-02B7B11D8E27}" type="pres">
      <dgm:prSet presAssocID="{EDB87FF6-04A3-400B-8D1D-8885CFDA6B7B}" presName="level3hierChild" presStyleCnt="0"/>
      <dgm:spPr/>
    </dgm:pt>
    <dgm:pt modelId="{949AA974-BAC6-4E0F-8AB1-A313D3814EB6}" type="pres">
      <dgm:prSet presAssocID="{40ECC90E-CAF2-4407-AD89-007FD158527A}" presName="conn2-1" presStyleLbl="parChTrans1D4" presStyleIdx="3" presStyleCnt="23"/>
      <dgm:spPr/>
    </dgm:pt>
    <dgm:pt modelId="{4443BBDD-A7F8-48D9-8924-F4A598EBEBF7}" type="pres">
      <dgm:prSet presAssocID="{40ECC90E-CAF2-4407-AD89-007FD158527A}" presName="connTx" presStyleLbl="parChTrans1D4" presStyleIdx="3" presStyleCnt="23"/>
      <dgm:spPr/>
    </dgm:pt>
    <dgm:pt modelId="{820F44CA-3763-4BEE-85DD-2A8E78523C47}" type="pres">
      <dgm:prSet presAssocID="{4D60DD4E-A495-4C5D-9AED-B337CE8F7CE7}" presName="root2" presStyleCnt="0"/>
      <dgm:spPr/>
    </dgm:pt>
    <dgm:pt modelId="{020229E4-418E-4ACF-80AD-D48298AD4293}" type="pres">
      <dgm:prSet presAssocID="{4D60DD4E-A495-4C5D-9AED-B337CE8F7CE7}" presName="LevelTwoTextNode" presStyleLbl="node4" presStyleIdx="3" presStyleCnt="23" custScaleX="139530" custScaleY="28113">
        <dgm:presLayoutVars>
          <dgm:chPref val="3"/>
        </dgm:presLayoutVars>
      </dgm:prSet>
      <dgm:spPr>
        <a:xfrm>
          <a:off x="8851920" y="391403"/>
          <a:ext cx="1264589" cy="147984"/>
        </a:xfrm>
        <a:prstGeom prst="roundRect">
          <a:avLst>
            <a:gd name="adj" fmla="val 10000"/>
          </a:avLst>
        </a:prstGeom>
      </dgm:spPr>
    </dgm:pt>
    <dgm:pt modelId="{E50E2708-373C-4591-8F6D-A8FFDA5F96E3}" type="pres">
      <dgm:prSet presAssocID="{4D60DD4E-A495-4C5D-9AED-B337CE8F7CE7}" presName="level3hierChild" presStyleCnt="0"/>
      <dgm:spPr/>
    </dgm:pt>
    <dgm:pt modelId="{02E9E4F9-A1AC-4DC0-AA8F-84163CB5DDBB}" type="pres">
      <dgm:prSet presAssocID="{258A207D-B442-4248-B58B-61AC3FEB877A}" presName="conn2-1" presStyleLbl="parChTrans1D4" presStyleIdx="4" presStyleCnt="23"/>
      <dgm:spPr/>
    </dgm:pt>
    <dgm:pt modelId="{0B8A9774-AC81-49CB-B7CF-F12924EEB635}" type="pres">
      <dgm:prSet presAssocID="{258A207D-B442-4248-B58B-61AC3FEB877A}" presName="connTx" presStyleLbl="parChTrans1D4" presStyleIdx="4" presStyleCnt="23"/>
      <dgm:spPr/>
    </dgm:pt>
    <dgm:pt modelId="{DE5F92E7-1085-4951-86DE-52E93BE4B118}" type="pres">
      <dgm:prSet presAssocID="{BA461347-AD44-45D7-80F6-09CC5484C37D}" presName="root2" presStyleCnt="0"/>
      <dgm:spPr/>
    </dgm:pt>
    <dgm:pt modelId="{E028352B-BE57-4E4C-97BE-7288B216CBE2}" type="pres">
      <dgm:prSet presAssocID="{BA461347-AD44-45D7-80F6-09CC5484C37D}" presName="LevelTwoTextNode" presStyleLbl="node4" presStyleIdx="4" presStyleCnt="23" custScaleX="139530" custScaleY="28113">
        <dgm:presLayoutVars>
          <dgm:chPref val="3"/>
        </dgm:presLayoutVars>
      </dgm:prSet>
      <dgm:spPr>
        <a:xfrm>
          <a:off x="8851920" y="618345"/>
          <a:ext cx="1264589" cy="147984"/>
        </a:xfrm>
        <a:prstGeom prst="roundRect">
          <a:avLst>
            <a:gd name="adj" fmla="val 10000"/>
          </a:avLst>
        </a:prstGeom>
      </dgm:spPr>
    </dgm:pt>
    <dgm:pt modelId="{E29DC77B-AAEE-487F-8105-9A98104EE2C8}" type="pres">
      <dgm:prSet presAssocID="{BA461347-AD44-45D7-80F6-09CC5484C37D}" presName="level3hierChild" presStyleCnt="0"/>
      <dgm:spPr/>
    </dgm:pt>
    <dgm:pt modelId="{C26CEE38-F955-43EE-AB77-4C3930E02744}" type="pres">
      <dgm:prSet presAssocID="{51D1ED95-D74E-42B5-8643-8FF9CB933A7B}" presName="conn2-1" presStyleLbl="parChTrans1D4" presStyleIdx="5" presStyleCnt="23"/>
      <dgm:spPr/>
    </dgm:pt>
    <dgm:pt modelId="{5F0C67B5-CE7A-4F50-9121-4EDCF83ACEC6}" type="pres">
      <dgm:prSet presAssocID="{51D1ED95-D74E-42B5-8643-8FF9CB933A7B}" presName="connTx" presStyleLbl="parChTrans1D4" presStyleIdx="5" presStyleCnt="23"/>
      <dgm:spPr/>
    </dgm:pt>
    <dgm:pt modelId="{F2DBCEC5-451D-4382-A861-4E75A8C1DFE8}" type="pres">
      <dgm:prSet presAssocID="{6B3F99EA-87EC-4AF1-91A1-CFD67EDB4B29}" presName="root2" presStyleCnt="0"/>
      <dgm:spPr/>
    </dgm:pt>
    <dgm:pt modelId="{CDFFFCA5-56C6-403E-BCAB-68ADC9196B93}" type="pres">
      <dgm:prSet presAssocID="{6B3F99EA-87EC-4AF1-91A1-CFD67EDB4B29}" presName="LevelTwoTextNode" presStyleLbl="node4" presStyleIdx="5" presStyleCnt="23" custScaleX="139530" custScaleY="28113">
        <dgm:presLayoutVars>
          <dgm:chPref val="3"/>
        </dgm:presLayoutVars>
      </dgm:prSet>
      <dgm:spPr>
        <a:xfrm>
          <a:off x="8851920" y="845288"/>
          <a:ext cx="1264589" cy="147984"/>
        </a:xfrm>
        <a:prstGeom prst="roundRect">
          <a:avLst>
            <a:gd name="adj" fmla="val 10000"/>
          </a:avLst>
        </a:prstGeom>
      </dgm:spPr>
    </dgm:pt>
    <dgm:pt modelId="{DDC7BB42-00B7-4828-9357-A0BD1F291124}" type="pres">
      <dgm:prSet presAssocID="{6B3F99EA-87EC-4AF1-91A1-CFD67EDB4B29}" presName="level3hierChild" presStyleCnt="0"/>
      <dgm:spPr/>
    </dgm:pt>
    <dgm:pt modelId="{3C09677E-E3D2-4CD8-99E8-2D29B2352AF9}" type="pres">
      <dgm:prSet presAssocID="{F4532788-DEB8-4EF4-9BF8-C3132F9FFE51}" presName="conn2-1" presStyleLbl="parChTrans1D4" presStyleIdx="6" presStyleCnt="23"/>
      <dgm:spPr/>
    </dgm:pt>
    <dgm:pt modelId="{A5FCEBC0-805B-43B6-B008-0BCD55CF798F}" type="pres">
      <dgm:prSet presAssocID="{F4532788-DEB8-4EF4-9BF8-C3132F9FFE51}" presName="connTx" presStyleLbl="parChTrans1D4" presStyleIdx="6" presStyleCnt="23"/>
      <dgm:spPr/>
    </dgm:pt>
    <dgm:pt modelId="{28016D63-3192-4538-A244-6FADBA771795}" type="pres">
      <dgm:prSet presAssocID="{1DE4B16D-88F4-4D20-83A4-47573794BD2A}" presName="root2" presStyleCnt="0"/>
      <dgm:spPr/>
    </dgm:pt>
    <dgm:pt modelId="{A0F00F5D-13E5-46DF-B1BD-9F4577DC3173}" type="pres">
      <dgm:prSet presAssocID="{1DE4B16D-88F4-4D20-83A4-47573794BD2A}" presName="LevelTwoTextNode" presStyleLbl="node4" presStyleIdx="6" presStyleCnt="23" custScaleX="139530" custScaleY="28113">
        <dgm:presLayoutVars>
          <dgm:chPref val="3"/>
        </dgm:presLayoutVars>
      </dgm:prSet>
      <dgm:spPr>
        <a:xfrm>
          <a:off x="8851920" y="1072231"/>
          <a:ext cx="1264589" cy="147984"/>
        </a:xfrm>
        <a:prstGeom prst="roundRect">
          <a:avLst>
            <a:gd name="adj" fmla="val 10000"/>
          </a:avLst>
        </a:prstGeom>
      </dgm:spPr>
    </dgm:pt>
    <dgm:pt modelId="{AAD8487E-762C-4E42-8AB0-829031ED12F4}" type="pres">
      <dgm:prSet presAssocID="{1DE4B16D-88F4-4D20-83A4-47573794BD2A}" presName="level3hierChild" presStyleCnt="0"/>
      <dgm:spPr/>
    </dgm:pt>
    <dgm:pt modelId="{59201B8C-4BC4-4F1E-AF3B-465D2FDCF0D9}" type="pres">
      <dgm:prSet presAssocID="{E9BC723B-9FB3-4473-BCC4-714E8B49541C}" presName="conn2-1" presStyleLbl="parChTrans1D4" presStyleIdx="7" presStyleCnt="23"/>
      <dgm:spPr/>
    </dgm:pt>
    <dgm:pt modelId="{E479EA23-F5A7-4484-BBDE-01BAD75918F7}" type="pres">
      <dgm:prSet presAssocID="{E9BC723B-9FB3-4473-BCC4-714E8B49541C}" presName="connTx" presStyleLbl="parChTrans1D4" presStyleIdx="7" presStyleCnt="23"/>
      <dgm:spPr/>
    </dgm:pt>
    <dgm:pt modelId="{161F69E3-F819-4F17-B8FE-091249235B57}" type="pres">
      <dgm:prSet presAssocID="{75B58F46-FF96-4758-B04A-0703C222AEA6}" presName="root2" presStyleCnt="0"/>
      <dgm:spPr/>
    </dgm:pt>
    <dgm:pt modelId="{0665ECF1-9A6E-4AA2-BB38-D10BFBA071AB}" type="pres">
      <dgm:prSet presAssocID="{75B58F46-FF96-4758-B04A-0703C222AEA6}" presName="LevelTwoTextNode" presStyleLbl="node4" presStyleIdx="7" presStyleCnt="23" custScaleX="139530" custScaleY="28113">
        <dgm:presLayoutVars>
          <dgm:chPref val="3"/>
        </dgm:presLayoutVars>
      </dgm:prSet>
      <dgm:spPr>
        <a:xfrm>
          <a:off x="8851920" y="1299173"/>
          <a:ext cx="1264589" cy="147984"/>
        </a:xfrm>
        <a:prstGeom prst="roundRect">
          <a:avLst>
            <a:gd name="adj" fmla="val 10000"/>
          </a:avLst>
        </a:prstGeom>
      </dgm:spPr>
    </dgm:pt>
    <dgm:pt modelId="{0C5FDB61-B503-4B7C-B7A6-51D7A051B42F}" type="pres">
      <dgm:prSet presAssocID="{75B58F46-FF96-4758-B04A-0703C222AEA6}" presName="level3hierChild" presStyleCnt="0"/>
      <dgm:spPr/>
    </dgm:pt>
    <dgm:pt modelId="{79E60B3B-257A-43F8-8B98-B06222A5FD8C}" type="pres">
      <dgm:prSet presAssocID="{C80608AA-AEB9-4D55-9C51-07B2F6A86D95}" presName="conn2-1" presStyleLbl="parChTrans1D4" presStyleIdx="8" presStyleCnt="23"/>
      <dgm:spPr/>
    </dgm:pt>
    <dgm:pt modelId="{1A45EECD-6BF8-4C71-94A3-CEDEE2228924}" type="pres">
      <dgm:prSet presAssocID="{C80608AA-AEB9-4D55-9C51-07B2F6A86D95}" presName="connTx" presStyleLbl="parChTrans1D4" presStyleIdx="8" presStyleCnt="23"/>
      <dgm:spPr/>
    </dgm:pt>
    <dgm:pt modelId="{AA9DC0D8-EBD5-4A78-ABA9-BFF7BB1CAF7A}" type="pres">
      <dgm:prSet presAssocID="{E5E262FC-8296-46F6-8FAD-A70F167C004D}" presName="root2" presStyleCnt="0"/>
      <dgm:spPr/>
    </dgm:pt>
    <dgm:pt modelId="{22A08E25-005B-4A50-8B6B-131C4F9343B0}" type="pres">
      <dgm:prSet presAssocID="{E5E262FC-8296-46F6-8FAD-A70F167C004D}" presName="LevelTwoTextNode" presStyleLbl="node4" presStyleIdx="8" presStyleCnt="23" custScaleX="139530" custScaleY="26100">
        <dgm:presLayoutVars>
          <dgm:chPref val="3"/>
        </dgm:presLayoutVars>
      </dgm:prSet>
      <dgm:spPr/>
    </dgm:pt>
    <dgm:pt modelId="{46AFD50A-1B80-4619-B4CA-B2C55B35CEEB}" type="pres">
      <dgm:prSet presAssocID="{E5E262FC-8296-46F6-8FAD-A70F167C004D}" presName="level3hierChild" presStyleCnt="0"/>
      <dgm:spPr/>
    </dgm:pt>
    <dgm:pt modelId="{2342B096-214D-4516-BAD1-DA1DBFED1D6B}" type="pres">
      <dgm:prSet presAssocID="{01E09A37-0A1D-4F66-A4C9-BA4B1BD326F7}" presName="conn2-1" presStyleLbl="parChTrans1D4" presStyleIdx="9" presStyleCnt="23"/>
      <dgm:spPr/>
    </dgm:pt>
    <dgm:pt modelId="{9D819C38-DE62-4424-BE68-4F078CDEE348}" type="pres">
      <dgm:prSet presAssocID="{01E09A37-0A1D-4F66-A4C9-BA4B1BD326F7}" presName="connTx" presStyleLbl="parChTrans1D4" presStyleIdx="9" presStyleCnt="23"/>
      <dgm:spPr/>
    </dgm:pt>
    <dgm:pt modelId="{A6A9A1B0-2B06-4D39-BA1A-FE906E1ED95D}" type="pres">
      <dgm:prSet presAssocID="{E6661B6E-F830-46C3-8C7B-73B767980E15}" presName="root2" presStyleCnt="0"/>
      <dgm:spPr/>
    </dgm:pt>
    <dgm:pt modelId="{41FE67E9-608A-4565-AFB8-B7CB7DC8DAAC}" type="pres">
      <dgm:prSet presAssocID="{E6661B6E-F830-46C3-8C7B-73B767980E15}" presName="LevelTwoTextNode" presStyleLbl="node4" presStyleIdx="9" presStyleCnt="23" custScaleX="110247">
        <dgm:presLayoutVars>
          <dgm:chPref val="3"/>
        </dgm:presLayoutVars>
      </dgm:prSet>
      <dgm:spPr/>
    </dgm:pt>
    <dgm:pt modelId="{5A0E1A9A-14B3-4CAB-BB19-916BB994564B}" type="pres">
      <dgm:prSet presAssocID="{E6661B6E-F830-46C3-8C7B-73B767980E15}" presName="level3hierChild" presStyleCnt="0"/>
      <dgm:spPr/>
    </dgm:pt>
    <dgm:pt modelId="{12FE3B31-ACDB-4D27-8149-21A2EBD9E74B}" type="pres">
      <dgm:prSet presAssocID="{6A37D3BC-E80D-4C7A-B46D-269CABD24929}" presName="conn2-1" presStyleLbl="parChTrans1D4" presStyleIdx="10" presStyleCnt="23"/>
      <dgm:spPr/>
    </dgm:pt>
    <dgm:pt modelId="{323AED66-8073-4472-B74A-A808CF171B43}" type="pres">
      <dgm:prSet presAssocID="{6A37D3BC-E80D-4C7A-B46D-269CABD24929}" presName="connTx" presStyleLbl="parChTrans1D4" presStyleIdx="10" presStyleCnt="23"/>
      <dgm:spPr/>
    </dgm:pt>
    <dgm:pt modelId="{D32D5711-41E6-445B-B334-7C2FABF6AF54}" type="pres">
      <dgm:prSet presAssocID="{B3B9010C-6C05-4CB7-A7CE-BBD30847C901}" presName="root2" presStyleCnt="0"/>
      <dgm:spPr/>
    </dgm:pt>
    <dgm:pt modelId="{C6430A52-2C96-44BB-801C-5341C8FDE758}" type="pres">
      <dgm:prSet presAssocID="{B3B9010C-6C05-4CB7-A7CE-BBD30847C901}" presName="LevelTwoTextNode" presStyleLbl="node4" presStyleIdx="10" presStyleCnt="23" custScaleX="139530" custScaleY="28113">
        <dgm:presLayoutVars>
          <dgm:chPref val="3"/>
        </dgm:presLayoutVars>
      </dgm:prSet>
      <dgm:spPr>
        <a:xfrm>
          <a:off x="8851920" y="1526116"/>
          <a:ext cx="1264589" cy="147984"/>
        </a:xfrm>
        <a:prstGeom prst="roundRect">
          <a:avLst>
            <a:gd name="adj" fmla="val 10000"/>
          </a:avLst>
        </a:prstGeom>
      </dgm:spPr>
    </dgm:pt>
    <dgm:pt modelId="{D96918DC-334E-4F9B-85E4-254F30688657}" type="pres">
      <dgm:prSet presAssocID="{B3B9010C-6C05-4CB7-A7CE-BBD30847C901}" presName="level3hierChild" presStyleCnt="0"/>
      <dgm:spPr/>
    </dgm:pt>
    <dgm:pt modelId="{A40CD7D5-AAFD-4491-BEF6-43B7FD421DB7}" type="pres">
      <dgm:prSet presAssocID="{35C8A72D-773F-4A88-AC72-26885545CB3A}" presName="conn2-1" presStyleLbl="parChTrans1D4" presStyleIdx="11" presStyleCnt="23"/>
      <dgm:spPr/>
    </dgm:pt>
    <dgm:pt modelId="{0D541FDF-E31D-415F-B80F-BCBA3D94F9DE}" type="pres">
      <dgm:prSet presAssocID="{35C8A72D-773F-4A88-AC72-26885545CB3A}" presName="connTx" presStyleLbl="parChTrans1D4" presStyleIdx="11" presStyleCnt="23"/>
      <dgm:spPr/>
    </dgm:pt>
    <dgm:pt modelId="{0579176C-B15B-46C8-92D6-77B3A64EB05F}" type="pres">
      <dgm:prSet presAssocID="{D0C62C96-2185-4FB5-9857-BC6324AAC59F}" presName="root2" presStyleCnt="0"/>
      <dgm:spPr/>
    </dgm:pt>
    <dgm:pt modelId="{DB29D59F-026F-432A-B68B-B770255E34BB}" type="pres">
      <dgm:prSet presAssocID="{D0C62C96-2185-4FB5-9857-BC6324AAC59F}" presName="LevelTwoTextNode" presStyleLbl="node4" presStyleIdx="11" presStyleCnt="23" custScaleX="139530" custScaleY="28113">
        <dgm:presLayoutVars>
          <dgm:chPref val="3"/>
        </dgm:presLayoutVars>
      </dgm:prSet>
      <dgm:spPr>
        <a:xfrm>
          <a:off x="8851920" y="1753058"/>
          <a:ext cx="1264589" cy="147984"/>
        </a:xfrm>
        <a:prstGeom prst="roundRect">
          <a:avLst>
            <a:gd name="adj" fmla="val 10000"/>
          </a:avLst>
        </a:prstGeom>
      </dgm:spPr>
    </dgm:pt>
    <dgm:pt modelId="{FEE907DD-4C4C-485E-A648-9934F8220C1D}" type="pres">
      <dgm:prSet presAssocID="{D0C62C96-2185-4FB5-9857-BC6324AAC59F}" presName="level3hierChild" presStyleCnt="0"/>
      <dgm:spPr/>
    </dgm:pt>
    <dgm:pt modelId="{C623B8E7-895A-43E6-A47B-3E7F468ADA61}" type="pres">
      <dgm:prSet presAssocID="{A8F61735-8821-4B78-88EF-66543AB3151A}" presName="conn2-1" presStyleLbl="parChTrans1D4" presStyleIdx="12" presStyleCnt="23"/>
      <dgm:spPr/>
    </dgm:pt>
    <dgm:pt modelId="{3B592794-A59E-4BF5-86A4-7F7508AD7A92}" type="pres">
      <dgm:prSet presAssocID="{A8F61735-8821-4B78-88EF-66543AB3151A}" presName="connTx" presStyleLbl="parChTrans1D4" presStyleIdx="12" presStyleCnt="23"/>
      <dgm:spPr/>
    </dgm:pt>
    <dgm:pt modelId="{BE15A65F-6DD4-436E-A865-51415DAB694F}" type="pres">
      <dgm:prSet presAssocID="{1A5BDFA7-40DA-495E-ABF7-9C8B2F1AC6B1}" presName="root2" presStyleCnt="0"/>
      <dgm:spPr/>
    </dgm:pt>
    <dgm:pt modelId="{44AE8D82-6EDB-496A-B72B-0B2AD410827A}" type="pres">
      <dgm:prSet presAssocID="{1A5BDFA7-40DA-495E-ABF7-9C8B2F1AC6B1}" presName="LevelTwoTextNode" presStyleLbl="node4" presStyleIdx="12" presStyleCnt="23" custScaleX="139530" custScaleY="28113">
        <dgm:presLayoutVars>
          <dgm:chPref val="3"/>
        </dgm:presLayoutVars>
      </dgm:prSet>
      <dgm:spPr>
        <a:xfrm>
          <a:off x="8851920" y="1980001"/>
          <a:ext cx="1264589" cy="147984"/>
        </a:xfrm>
        <a:prstGeom prst="roundRect">
          <a:avLst>
            <a:gd name="adj" fmla="val 10000"/>
          </a:avLst>
        </a:prstGeom>
      </dgm:spPr>
    </dgm:pt>
    <dgm:pt modelId="{2F111BD3-F29B-4B6E-8EE4-0CD22D469144}" type="pres">
      <dgm:prSet presAssocID="{1A5BDFA7-40DA-495E-ABF7-9C8B2F1AC6B1}" presName="level3hierChild" presStyleCnt="0"/>
      <dgm:spPr/>
    </dgm:pt>
    <dgm:pt modelId="{5C2A5354-838F-47CE-9881-D6B494687AC9}" type="pres">
      <dgm:prSet presAssocID="{7E65266B-59A2-4E9B-87C9-AA6DA17D86BA}" presName="conn2-1" presStyleLbl="parChTrans1D4" presStyleIdx="13" presStyleCnt="23"/>
      <dgm:spPr/>
    </dgm:pt>
    <dgm:pt modelId="{5CFE522D-8B6D-4210-9146-603F35507B58}" type="pres">
      <dgm:prSet presAssocID="{7E65266B-59A2-4E9B-87C9-AA6DA17D86BA}" presName="connTx" presStyleLbl="parChTrans1D4" presStyleIdx="13" presStyleCnt="23"/>
      <dgm:spPr/>
    </dgm:pt>
    <dgm:pt modelId="{E52376CC-CF70-4C47-B6DE-949192AECC89}" type="pres">
      <dgm:prSet presAssocID="{BD7AB4BB-2392-4653-BF83-40511E886AA0}" presName="root2" presStyleCnt="0"/>
      <dgm:spPr/>
    </dgm:pt>
    <dgm:pt modelId="{2BDE6937-CF43-4609-ACCB-88544B0B1DD0}" type="pres">
      <dgm:prSet presAssocID="{BD7AB4BB-2392-4653-BF83-40511E886AA0}" presName="LevelTwoTextNode" presStyleLbl="node4" presStyleIdx="13" presStyleCnt="23" custScaleX="139530" custScaleY="28113">
        <dgm:presLayoutVars>
          <dgm:chPref val="3"/>
        </dgm:presLayoutVars>
      </dgm:prSet>
      <dgm:spPr>
        <a:xfrm>
          <a:off x="8851920" y="2206944"/>
          <a:ext cx="1264589" cy="147984"/>
        </a:xfrm>
        <a:prstGeom prst="roundRect">
          <a:avLst>
            <a:gd name="adj" fmla="val 10000"/>
          </a:avLst>
        </a:prstGeom>
      </dgm:spPr>
    </dgm:pt>
    <dgm:pt modelId="{0D968FA5-C451-446E-B1FD-28B615EA4488}" type="pres">
      <dgm:prSet presAssocID="{BD7AB4BB-2392-4653-BF83-40511E886AA0}" presName="level3hierChild" presStyleCnt="0"/>
      <dgm:spPr/>
    </dgm:pt>
    <dgm:pt modelId="{8E972089-AB66-44B3-A9AD-0D14E220B599}" type="pres">
      <dgm:prSet presAssocID="{1E985640-61DC-419A-8BB0-CB0598CB365E}" presName="conn2-1" presStyleLbl="parChTrans1D4" presStyleIdx="14" presStyleCnt="23"/>
      <dgm:spPr/>
    </dgm:pt>
    <dgm:pt modelId="{1D17156D-9C73-4DCF-AB97-F826D8D0EBB8}" type="pres">
      <dgm:prSet presAssocID="{1E985640-61DC-419A-8BB0-CB0598CB365E}" presName="connTx" presStyleLbl="parChTrans1D4" presStyleIdx="14" presStyleCnt="23"/>
      <dgm:spPr/>
    </dgm:pt>
    <dgm:pt modelId="{03C515EB-B6DF-48E1-B5CE-644096FF8C2D}" type="pres">
      <dgm:prSet presAssocID="{2D131F69-EEA5-4A6D-B1D0-2671E31C6BB9}" presName="root2" presStyleCnt="0"/>
      <dgm:spPr/>
    </dgm:pt>
    <dgm:pt modelId="{C9042CC4-1946-4240-A04A-60CEF851FE18}" type="pres">
      <dgm:prSet presAssocID="{2D131F69-EEA5-4A6D-B1D0-2671E31C6BB9}" presName="LevelTwoTextNode" presStyleLbl="node4" presStyleIdx="14" presStyleCnt="23" custScaleX="139530" custScaleY="28113">
        <dgm:presLayoutVars>
          <dgm:chPref val="3"/>
        </dgm:presLayoutVars>
      </dgm:prSet>
      <dgm:spPr>
        <a:xfrm>
          <a:off x="8851920" y="2433886"/>
          <a:ext cx="1264589" cy="147984"/>
        </a:xfrm>
        <a:prstGeom prst="roundRect">
          <a:avLst>
            <a:gd name="adj" fmla="val 10000"/>
          </a:avLst>
        </a:prstGeom>
      </dgm:spPr>
    </dgm:pt>
    <dgm:pt modelId="{B05439C3-8579-4F24-8C5A-044AFE0F3973}" type="pres">
      <dgm:prSet presAssocID="{2D131F69-EEA5-4A6D-B1D0-2671E31C6BB9}" presName="level3hierChild" presStyleCnt="0"/>
      <dgm:spPr/>
    </dgm:pt>
    <dgm:pt modelId="{9F0D0748-8BF2-47FB-A575-BC95AE7E87FB}" type="pres">
      <dgm:prSet presAssocID="{4CEB56AF-3CE9-4B29-9C6B-E835EA3ACC94}" presName="conn2-1" presStyleLbl="parChTrans1D4" presStyleIdx="15" presStyleCnt="23"/>
      <dgm:spPr/>
    </dgm:pt>
    <dgm:pt modelId="{77C5497C-C11A-4E7F-8275-245C36CF2958}" type="pres">
      <dgm:prSet presAssocID="{4CEB56AF-3CE9-4B29-9C6B-E835EA3ACC94}" presName="connTx" presStyleLbl="parChTrans1D4" presStyleIdx="15" presStyleCnt="23"/>
      <dgm:spPr/>
    </dgm:pt>
    <dgm:pt modelId="{EF5A16DB-B33F-4555-8230-B471E13A3DDB}" type="pres">
      <dgm:prSet presAssocID="{A0583421-8DA2-4D14-9B16-E981D40BCB25}" presName="root2" presStyleCnt="0"/>
      <dgm:spPr/>
    </dgm:pt>
    <dgm:pt modelId="{083B3D49-54E0-4572-A2DB-5D30B6347694}" type="pres">
      <dgm:prSet presAssocID="{A0583421-8DA2-4D14-9B16-E981D40BCB25}" presName="LevelTwoTextNode" presStyleLbl="node4" presStyleIdx="15" presStyleCnt="23" custScaleX="139530" custScaleY="24892">
        <dgm:presLayoutVars>
          <dgm:chPref val="3"/>
        </dgm:presLayoutVars>
      </dgm:prSet>
      <dgm:spPr/>
    </dgm:pt>
    <dgm:pt modelId="{878ACB5F-9BF8-4D96-BE7E-A4CF48F243F9}" type="pres">
      <dgm:prSet presAssocID="{A0583421-8DA2-4D14-9B16-E981D40BCB25}" presName="level3hierChild" presStyleCnt="0"/>
      <dgm:spPr/>
    </dgm:pt>
    <dgm:pt modelId="{66F48381-DB14-4E8C-94E2-80A0A0EEA53A}" type="pres">
      <dgm:prSet presAssocID="{6AC8A69F-7C4F-4251-B199-A82FBF50145D}" presName="conn2-1" presStyleLbl="parChTrans1D4" presStyleIdx="16" presStyleCnt="23"/>
      <dgm:spPr/>
    </dgm:pt>
    <dgm:pt modelId="{DD108A91-17FE-4057-BC51-043AD243899B}" type="pres">
      <dgm:prSet presAssocID="{6AC8A69F-7C4F-4251-B199-A82FBF50145D}" presName="connTx" presStyleLbl="parChTrans1D4" presStyleIdx="16" presStyleCnt="23"/>
      <dgm:spPr/>
    </dgm:pt>
    <dgm:pt modelId="{59E47224-A7D2-4A9B-B5ED-E790484D0734}" type="pres">
      <dgm:prSet presAssocID="{61A50D0D-2886-4862-BC72-89DAC103626F}" presName="root2" presStyleCnt="0"/>
      <dgm:spPr/>
    </dgm:pt>
    <dgm:pt modelId="{FA09583C-35A5-427C-877B-77F8617CFB36}" type="pres">
      <dgm:prSet presAssocID="{61A50D0D-2886-4862-BC72-89DAC103626F}" presName="LevelTwoTextNode" presStyleLbl="node4" presStyleIdx="16" presStyleCnt="23" custScaleX="110247" custLinFactX="45060" custLinFactNeighborX="100000" custLinFactNeighborY="79637">
        <dgm:presLayoutVars>
          <dgm:chPref val="3"/>
        </dgm:presLayoutVars>
      </dgm:prSet>
      <dgm:spPr/>
    </dgm:pt>
    <dgm:pt modelId="{1F217CCF-0406-4CB0-9416-A4D5480CAB8E}" type="pres">
      <dgm:prSet presAssocID="{61A50D0D-2886-4862-BC72-89DAC103626F}" presName="level3hierChild" presStyleCnt="0"/>
      <dgm:spPr/>
    </dgm:pt>
    <dgm:pt modelId="{781C15ED-18BE-428B-9803-4A7D73DE3CF8}" type="pres">
      <dgm:prSet presAssocID="{7B44AA02-FBD5-45E1-AA80-484775E02B03}" presName="conn2-1" presStyleLbl="parChTrans1D4" presStyleIdx="17" presStyleCnt="23"/>
      <dgm:spPr/>
    </dgm:pt>
    <dgm:pt modelId="{94A0A724-7A2A-4CD5-B848-6A460EA1D06A}" type="pres">
      <dgm:prSet presAssocID="{7B44AA02-FBD5-45E1-AA80-484775E02B03}" presName="connTx" presStyleLbl="parChTrans1D4" presStyleIdx="17" presStyleCnt="23"/>
      <dgm:spPr/>
    </dgm:pt>
    <dgm:pt modelId="{E72AAF3A-B812-42A4-8420-10CE3B2E3E26}" type="pres">
      <dgm:prSet presAssocID="{337F2F17-C5D1-4237-9774-40A7D94305F7}" presName="root2" presStyleCnt="0"/>
      <dgm:spPr/>
    </dgm:pt>
    <dgm:pt modelId="{897FFD2A-AA8C-44D2-94A8-C6522FC80BB0}" type="pres">
      <dgm:prSet presAssocID="{337F2F17-C5D1-4237-9774-40A7D94305F7}" presName="LevelTwoTextNode" presStyleLbl="node4" presStyleIdx="17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B002CAB9-DA32-4A76-A2EA-ABC558ABD023}" type="pres">
      <dgm:prSet presAssocID="{337F2F17-C5D1-4237-9774-40A7D94305F7}" presName="level3hierChild" presStyleCnt="0"/>
      <dgm:spPr/>
    </dgm:pt>
    <dgm:pt modelId="{FDD58D3E-2BBC-46A3-AD26-7958EDA3F1C8}" type="pres">
      <dgm:prSet presAssocID="{8D5C938C-E770-4EF5-BC54-AC4FA1EA9623}" presName="conn2-1" presStyleLbl="parChTrans1D4" presStyleIdx="18" presStyleCnt="23"/>
      <dgm:spPr/>
    </dgm:pt>
    <dgm:pt modelId="{B55D65EA-6E9D-4760-85FC-3CA5A3D2426D}" type="pres">
      <dgm:prSet presAssocID="{8D5C938C-E770-4EF5-BC54-AC4FA1EA9623}" presName="connTx" presStyleLbl="parChTrans1D4" presStyleIdx="18" presStyleCnt="23"/>
      <dgm:spPr/>
    </dgm:pt>
    <dgm:pt modelId="{EBD633B5-2AFA-432D-B4B9-F8CE33C04E21}" type="pres">
      <dgm:prSet presAssocID="{6AE1F634-46C0-4A89-AC85-FF3FE1E139B1}" presName="root2" presStyleCnt="0"/>
      <dgm:spPr/>
    </dgm:pt>
    <dgm:pt modelId="{A8CE3900-7EF0-45A4-B3CC-08B28CD9E233}" type="pres">
      <dgm:prSet presAssocID="{6AE1F634-46C0-4A89-AC85-FF3FE1E139B1}" presName="LevelTwoTextNode" presStyleLbl="node4" presStyleIdx="18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4271C0C5-04C5-41DE-BE00-08973CED22CC}" type="pres">
      <dgm:prSet presAssocID="{6AE1F634-46C0-4A89-AC85-FF3FE1E139B1}" presName="level3hierChild" presStyleCnt="0"/>
      <dgm:spPr/>
    </dgm:pt>
    <dgm:pt modelId="{4F6FCCA7-F7F1-47C6-8D79-F114BC1B1A84}" type="pres">
      <dgm:prSet presAssocID="{39E0E570-CBDC-4B7E-8F69-94A6147FD95E}" presName="conn2-1" presStyleLbl="parChTrans1D4" presStyleIdx="19" presStyleCnt="23"/>
      <dgm:spPr/>
    </dgm:pt>
    <dgm:pt modelId="{8207E589-01AD-41C8-A686-0DAD7816265D}" type="pres">
      <dgm:prSet presAssocID="{39E0E570-CBDC-4B7E-8F69-94A6147FD95E}" presName="connTx" presStyleLbl="parChTrans1D4" presStyleIdx="19" presStyleCnt="23"/>
      <dgm:spPr/>
    </dgm:pt>
    <dgm:pt modelId="{974B2538-2A30-443B-94F3-55D9A8F38494}" type="pres">
      <dgm:prSet presAssocID="{CC06C496-61B0-4F9C-A3D9-52C93066DDF4}" presName="root2" presStyleCnt="0"/>
      <dgm:spPr/>
    </dgm:pt>
    <dgm:pt modelId="{976A8927-1AD4-493E-833C-FAC9A64952D9}" type="pres">
      <dgm:prSet presAssocID="{CC06C496-61B0-4F9C-A3D9-52C93066DDF4}" presName="LevelTwoTextNode" presStyleLbl="node4" presStyleIdx="19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6025F6CE-7D03-406F-AD07-8E26287A14A3}" type="pres">
      <dgm:prSet presAssocID="{CC06C496-61B0-4F9C-A3D9-52C93066DDF4}" presName="level3hierChild" presStyleCnt="0"/>
      <dgm:spPr/>
    </dgm:pt>
    <dgm:pt modelId="{91045CB5-B49B-40BA-BA68-B777BC377135}" type="pres">
      <dgm:prSet presAssocID="{BB5E8A5C-832E-4050-B009-5ECDC19541AE}" presName="conn2-1" presStyleLbl="parChTrans1D4" presStyleIdx="20" presStyleCnt="23"/>
      <dgm:spPr/>
    </dgm:pt>
    <dgm:pt modelId="{665AD68F-3BFF-4393-992C-0F346802334D}" type="pres">
      <dgm:prSet presAssocID="{BB5E8A5C-832E-4050-B009-5ECDC19541AE}" presName="connTx" presStyleLbl="parChTrans1D4" presStyleIdx="20" presStyleCnt="23"/>
      <dgm:spPr/>
    </dgm:pt>
    <dgm:pt modelId="{CC1A4CC3-902C-4919-95FA-87CD396A6D27}" type="pres">
      <dgm:prSet presAssocID="{E96933EC-20D3-484D-9D13-DCB7B9296A86}" presName="root2" presStyleCnt="0"/>
      <dgm:spPr/>
    </dgm:pt>
    <dgm:pt modelId="{E0DAC6AE-B8E7-407C-86F8-DC58B49096D1}" type="pres">
      <dgm:prSet presAssocID="{E96933EC-20D3-484D-9D13-DCB7B9296A86}" presName="LevelTwoTextNode" presStyleLbl="node4" presStyleIdx="20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7D43E4AD-9035-494D-8D8B-476284C339EC}" type="pres">
      <dgm:prSet presAssocID="{E96933EC-20D3-484D-9D13-DCB7B9296A86}" presName="level3hierChild" presStyleCnt="0"/>
      <dgm:spPr/>
    </dgm:pt>
    <dgm:pt modelId="{B670E442-D675-4A2B-B9A8-E1BD3F6E2BCD}" type="pres">
      <dgm:prSet presAssocID="{2470CA3B-3082-475C-B8D6-E9811657644B}" presName="conn2-1" presStyleLbl="parChTrans1D4" presStyleIdx="21" presStyleCnt="23"/>
      <dgm:spPr/>
    </dgm:pt>
    <dgm:pt modelId="{00DA02D3-4C6D-4F30-B105-07BC596D5ACB}" type="pres">
      <dgm:prSet presAssocID="{2470CA3B-3082-475C-B8D6-E9811657644B}" presName="connTx" presStyleLbl="parChTrans1D4" presStyleIdx="21" presStyleCnt="23"/>
      <dgm:spPr/>
    </dgm:pt>
    <dgm:pt modelId="{F2FB8CA5-831E-4A66-8A26-4CB131BB8041}" type="pres">
      <dgm:prSet presAssocID="{CACC2F86-78FC-45A6-96C1-E98809FD7654}" presName="root2" presStyleCnt="0"/>
      <dgm:spPr/>
    </dgm:pt>
    <dgm:pt modelId="{8AF5AF1A-B7A3-424E-87CA-A250F501FA99}" type="pres">
      <dgm:prSet presAssocID="{CACC2F86-78FC-45A6-96C1-E98809FD7654}" presName="LevelTwoTextNode" presStyleLbl="node4" presStyleIdx="21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46CB09E5-D80D-471C-B567-C675E7119C76}" type="pres">
      <dgm:prSet presAssocID="{CACC2F86-78FC-45A6-96C1-E98809FD7654}" presName="level3hierChild" presStyleCnt="0"/>
      <dgm:spPr/>
    </dgm:pt>
    <dgm:pt modelId="{E10CFA03-78C1-427F-8103-A14A3C57E824}" type="pres">
      <dgm:prSet presAssocID="{A4FE4022-75FF-4108-9E2D-CA0AE24C7449}" presName="conn2-1" presStyleLbl="parChTrans1D4" presStyleIdx="22" presStyleCnt="23"/>
      <dgm:spPr/>
    </dgm:pt>
    <dgm:pt modelId="{39862E02-79B3-454F-B395-9EE021954CC0}" type="pres">
      <dgm:prSet presAssocID="{A4FE4022-75FF-4108-9E2D-CA0AE24C7449}" presName="connTx" presStyleLbl="parChTrans1D4" presStyleIdx="22" presStyleCnt="23"/>
      <dgm:spPr/>
    </dgm:pt>
    <dgm:pt modelId="{02116396-F5B2-45A6-B0AA-67C7439FF313}" type="pres">
      <dgm:prSet presAssocID="{86BF4636-8D55-4D4D-99EC-B789495288E7}" presName="root2" presStyleCnt="0"/>
      <dgm:spPr/>
    </dgm:pt>
    <dgm:pt modelId="{C5F9EBEB-56CA-4F82-B1D7-2D872FC2DC2C}" type="pres">
      <dgm:prSet presAssocID="{86BF4636-8D55-4D4D-99EC-B789495288E7}" presName="LevelTwoTextNode" presStyleLbl="node4" presStyleIdx="22" presStyleCnt="23" custScaleX="139530" custScaleY="23960" custLinFactX="41214" custLinFactNeighborX="100000" custLinFactNeighborY="75813">
        <dgm:presLayoutVars>
          <dgm:chPref val="3"/>
        </dgm:presLayoutVars>
      </dgm:prSet>
      <dgm:spPr/>
    </dgm:pt>
    <dgm:pt modelId="{F723D685-068D-447D-978F-9F385CE0337D}" type="pres">
      <dgm:prSet presAssocID="{86BF4636-8D55-4D4D-99EC-B789495288E7}" presName="level3hierChild" presStyleCnt="0"/>
      <dgm:spPr/>
    </dgm:pt>
  </dgm:ptLst>
  <dgm:cxnLst>
    <dgm:cxn modelId="{1C19CA00-5242-4C7D-8D3C-E4DB82888712}" type="presOf" srcId="{1DE4B16D-88F4-4D20-83A4-47573794BD2A}" destId="{A0F00F5D-13E5-46DF-B1BD-9F4577DC3173}" srcOrd="0" destOrd="0" presId="urn:microsoft.com/office/officeart/2005/8/layout/hierarchy2"/>
    <dgm:cxn modelId="{F0063105-71FA-4BB9-B43E-382FB26DC7D0}" type="presOf" srcId="{4D60DD4E-A495-4C5D-9AED-B337CE8F7CE7}" destId="{020229E4-418E-4ACF-80AD-D48298AD4293}" srcOrd="0" destOrd="0" presId="urn:microsoft.com/office/officeart/2005/8/layout/hierarchy2"/>
    <dgm:cxn modelId="{7359920A-EBF3-44A6-9C7E-9FB1C4F024A4}" type="presOf" srcId="{86BF4636-8D55-4D4D-99EC-B789495288E7}" destId="{C5F9EBEB-56CA-4F82-B1D7-2D872FC2DC2C}" srcOrd="0" destOrd="0" presId="urn:microsoft.com/office/officeart/2005/8/layout/hierarchy2"/>
    <dgm:cxn modelId="{3556960C-A2C7-4A9E-B6EB-71B776035265}" type="presOf" srcId="{4F5059B6-41BF-4D74-90A6-12DCF7B8FCA2}" destId="{55BDEED6-3204-4C77-BA18-69F1630B101A}" srcOrd="0" destOrd="0" presId="urn:microsoft.com/office/officeart/2005/8/layout/hierarchy2"/>
    <dgm:cxn modelId="{7E4D400E-EA3F-4B3D-859E-15526BDB1822}" srcId="{4F5059B6-41BF-4D74-90A6-12DCF7B8FCA2}" destId="{22005C96-BE67-45FB-9458-64DA37E8847E}" srcOrd="0" destOrd="0" parTransId="{0C60D6FA-C32D-4BFC-AAC3-2571EBEAF1F4}" sibTransId="{ADB1E30E-8C9F-43D5-B57B-843F1293061B}"/>
    <dgm:cxn modelId="{D1ED3014-AA4B-4B6E-8744-BEE1F492B520}" srcId="{E6661B6E-F830-46C3-8C7B-73B767980E15}" destId="{1A5BDFA7-40DA-495E-ABF7-9C8B2F1AC6B1}" srcOrd="2" destOrd="0" parTransId="{A8F61735-8821-4B78-88EF-66543AB3151A}" sibTransId="{F8C06CF1-4B35-4A0F-AC0C-4F0E89E891E2}"/>
    <dgm:cxn modelId="{9AD5BE1A-880F-4071-8264-CFDEBAF446EB}" type="presOf" srcId="{40ECC90E-CAF2-4407-AD89-007FD158527A}" destId="{949AA974-BAC6-4E0F-8AB1-A313D3814EB6}" srcOrd="0" destOrd="0" presId="urn:microsoft.com/office/officeart/2005/8/layout/hierarchy2"/>
    <dgm:cxn modelId="{AF431C1B-D718-4558-8EFF-78CC8A6B4C0F}" srcId="{7A2A262A-9EC4-48C8-BAD0-D2BEC240C36A}" destId="{E6661B6E-F830-46C3-8C7B-73B767980E15}" srcOrd="1" destOrd="0" parTransId="{01E09A37-0A1D-4F66-A4C9-BA4B1BD326F7}" sibTransId="{CC856A70-119B-4EBD-9760-1C9563EE3537}"/>
    <dgm:cxn modelId="{6D8C7B1C-3943-4393-A2D6-D420D1F506DB}" type="presOf" srcId="{F4532788-DEB8-4EF4-9BF8-C3132F9FFE51}" destId="{3C09677E-E3D2-4CD8-99E8-2D29B2352AF9}" srcOrd="0" destOrd="0" presId="urn:microsoft.com/office/officeart/2005/8/layout/hierarchy2"/>
    <dgm:cxn modelId="{C41E8A1E-2600-4B0B-B9AF-E86CB3C607A7}" type="presOf" srcId="{6AC8A69F-7C4F-4251-B199-A82FBF50145D}" destId="{66F48381-DB14-4E8C-94E2-80A0A0EEA53A}" srcOrd="0" destOrd="0" presId="urn:microsoft.com/office/officeart/2005/8/layout/hierarchy2"/>
    <dgm:cxn modelId="{0BA28425-A31C-4433-81F9-6475E8679319}" srcId="{DA536FC8-4528-42C4-9000-7F92A92253E0}" destId="{61A50D0D-2886-4862-BC72-89DAC103626F}" srcOrd="1" destOrd="0" parTransId="{6AC8A69F-7C4F-4251-B199-A82FBF50145D}" sibTransId="{3204D0C5-116E-4528-B611-5DE84FA6761E}"/>
    <dgm:cxn modelId="{5DA20727-7E0E-4B13-BD16-5E89FDDDAB54}" type="presOf" srcId="{6AC8A69F-7C4F-4251-B199-A82FBF50145D}" destId="{DD108A91-17FE-4057-BC51-043AD243899B}" srcOrd="1" destOrd="0" presId="urn:microsoft.com/office/officeart/2005/8/layout/hierarchy2"/>
    <dgm:cxn modelId="{F00DC829-E4B2-4B95-8CDB-345DD4BBFDD4}" type="presOf" srcId="{51D1ED95-D74E-42B5-8643-8FF9CB933A7B}" destId="{5F0C67B5-CE7A-4F50-9121-4EDCF83ACEC6}" srcOrd="1" destOrd="0" presId="urn:microsoft.com/office/officeart/2005/8/layout/hierarchy2"/>
    <dgm:cxn modelId="{7ECD7A2D-2C31-42F5-BD60-FE8A8F8B2DF8}" srcId="{61A50D0D-2886-4862-BC72-89DAC103626F}" destId="{86BF4636-8D55-4D4D-99EC-B789495288E7}" srcOrd="5" destOrd="0" parTransId="{A4FE4022-75FF-4108-9E2D-CA0AE24C7449}" sibTransId="{CC40A208-F3D8-43E1-A576-63BB26E5A873}"/>
    <dgm:cxn modelId="{B08F162E-0BC9-4957-BCBC-A3A32292E991}" type="presOf" srcId="{CACC2F86-78FC-45A6-96C1-E98809FD7654}" destId="{8AF5AF1A-B7A3-424E-87CA-A250F501FA99}" srcOrd="0" destOrd="0" presId="urn:microsoft.com/office/officeart/2005/8/layout/hierarchy2"/>
    <dgm:cxn modelId="{D9ADB932-F9D4-478C-9ECC-3C4B4FCF2BFC}" type="presOf" srcId="{7E65266B-59A2-4E9B-87C9-AA6DA17D86BA}" destId="{5C2A5354-838F-47CE-9881-D6B494687AC9}" srcOrd="0" destOrd="0" presId="urn:microsoft.com/office/officeart/2005/8/layout/hierarchy2"/>
    <dgm:cxn modelId="{38113335-D8F8-4816-A1F1-D004ECDEE534}" srcId="{EDB87FF6-04A3-400B-8D1D-8885CFDA6B7B}" destId="{1DE4B16D-88F4-4D20-83A4-47573794BD2A}" srcOrd="3" destOrd="0" parTransId="{F4532788-DEB8-4EF4-9BF8-C3132F9FFE51}" sibTransId="{7EBA7662-4445-473B-B5DE-B61D488517EA}"/>
    <dgm:cxn modelId="{3C385B38-A1C0-444A-9E41-8C718DEF524B}" type="presOf" srcId="{A8F61735-8821-4B78-88EF-66543AB3151A}" destId="{3B592794-A59E-4BF5-86A4-7F7508AD7A92}" srcOrd="1" destOrd="0" presId="urn:microsoft.com/office/officeart/2005/8/layout/hierarchy2"/>
    <dgm:cxn modelId="{12FE6A38-29C0-41B3-A984-862268A1B045}" type="presOf" srcId="{3C548F94-BEE9-4796-907A-D355FE0CA214}" destId="{65E26CC2-D78A-4C10-A405-1D260FA37675}" srcOrd="0" destOrd="0" presId="urn:microsoft.com/office/officeart/2005/8/layout/hierarchy2"/>
    <dgm:cxn modelId="{61E7DC38-DBB7-4D66-BAD5-4522A92B8E29}" srcId="{E6661B6E-F830-46C3-8C7B-73B767980E15}" destId="{2D131F69-EEA5-4A6D-B1D0-2671E31C6BB9}" srcOrd="4" destOrd="0" parTransId="{1E985640-61DC-419A-8BB0-CB0598CB365E}" sibTransId="{448B7C19-15E2-4895-A6BF-994565413E2D}"/>
    <dgm:cxn modelId="{16E4FC3F-EACB-49B5-9B81-34C21B38D2E1}" type="presOf" srcId="{40ECC90E-CAF2-4407-AD89-007FD158527A}" destId="{4443BBDD-A7F8-48D9-8924-F4A598EBEBF7}" srcOrd="1" destOrd="0" presId="urn:microsoft.com/office/officeart/2005/8/layout/hierarchy2"/>
    <dgm:cxn modelId="{A1478D5B-3FE5-450D-9355-A6D83EC2BEC7}" type="presOf" srcId="{E9BC723B-9FB3-4473-BCC4-714E8B49541C}" destId="{E479EA23-F5A7-4484-BBDE-01BAD75918F7}" srcOrd="1" destOrd="0" presId="urn:microsoft.com/office/officeart/2005/8/layout/hierarchy2"/>
    <dgm:cxn modelId="{C024125D-78F0-423F-91AE-71149F9B7BF2}" type="presOf" srcId="{51D1ED95-D74E-42B5-8643-8FF9CB933A7B}" destId="{C26CEE38-F955-43EE-AB77-4C3930E02744}" srcOrd="0" destOrd="0" presId="urn:microsoft.com/office/officeart/2005/8/layout/hierarchy2"/>
    <dgm:cxn modelId="{852DDC5D-A6EE-4A0B-935D-02FB4FDE3E94}" srcId="{EDB87FF6-04A3-400B-8D1D-8885CFDA6B7B}" destId="{4D60DD4E-A495-4C5D-9AED-B337CE8F7CE7}" srcOrd="0" destOrd="0" parTransId="{40ECC90E-CAF2-4407-AD89-007FD158527A}" sibTransId="{513B2300-0E75-4863-8543-F99607D09E5F}"/>
    <dgm:cxn modelId="{FE13B45E-E755-4D92-857F-3EA34BB92ECF}" type="presOf" srcId="{D0C62C96-2185-4FB5-9857-BC6324AAC59F}" destId="{DB29D59F-026F-432A-B68B-B770255E34BB}" srcOrd="0" destOrd="0" presId="urn:microsoft.com/office/officeart/2005/8/layout/hierarchy2"/>
    <dgm:cxn modelId="{1E2AC45E-A9A6-4712-85E0-3932398CD12C}" type="presOf" srcId="{EDB87FF6-04A3-400B-8D1D-8885CFDA6B7B}" destId="{A20146A3-1F8F-4524-974F-A5F97C9D6078}" srcOrd="0" destOrd="0" presId="urn:microsoft.com/office/officeart/2005/8/layout/hierarchy2"/>
    <dgm:cxn modelId="{87720141-9995-4123-B27D-3BEEABC11497}" type="presOf" srcId="{E5E262FC-8296-46F6-8FAD-A70F167C004D}" destId="{22A08E25-005B-4A50-8B6B-131C4F9343B0}" srcOrd="0" destOrd="0" presId="urn:microsoft.com/office/officeart/2005/8/layout/hierarchy2"/>
    <dgm:cxn modelId="{E2F32B42-1BFC-40D6-A79D-08A3A864C75B}" type="presOf" srcId="{7A2A262A-9EC4-48C8-BAD0-D2BEC240C36A}" destId="{07E06E4A-356E-4969-BA10-5C90291A1CEE}" srcOrd="0" destOrd="0" presId="urn:microsoft.com/office/officeart/2005/8/layout/hierarchy2"/>
    <dgm:cxn modelId="{B17B4C43-77CB-48B3-80C1-63441667CBEB}" type="presOf" srcId="{35C8A72D-773F-4A88-AC72-26885545CB3A}" destId="{A40CD7D5-AAFD-4491-BEF6-43B7FD421DB7}" srcOrd="0" destOrd="0" presId="urn:microsoft.com/office/officeart/2005/8/layout/hierarchy2"/>
    <dgm:cxn modelId="{3FADDC63-4B21-4EEE-B9D3-13702B68CA1D}" srcId="{DA536FC8-4528-42C4-9000-7F92A92253E0}" destId="{7A2A262A-9EC4-48C8-BAD0-D2BEC240C36A}" srcOrd="0" destOrd="0" parTransId="{EBE59EA7-64A6-49FE-BBFE-77F204711CE9}" sibTransId="{B3EBB8F4-9F1D-43D9-846B-A19DAD5A47D7}"/>
    <dgm:cxn modelId="{23040564-F6ED-45F5-BCD2-25A8FAFF3EF3}" srcId="{7A2A262A-9EC4-48C8-BAD0-D2BEC240C36A}" destId="{EDB87FF6-04A3-400B-8D1D-8885CFDA6B7B}" srcOrd="0" destOrd="0" parTransId="{380937B0-1FC8-4FFA-A9E1-EE417EC032AF}" sibTransId="{1C1FBBDB-3E92-4520-A339-2FB05775A64D}"/>
    <dgm:cxn modelId="{A93B4F64-05CF-41DF-9096-E72DBC7784C5}" type="presOf" srcId="{75B58F46-FF96-4758-B04A-0703C222AEA6}" destId="{0665ECF1-9A6E-4AA2-BB38-D10BFBA071AB}" srcOrd="0" destOrd="0" presId="urn:microsoft.com/office/officeart/2005/8/layout/hierarchy2"/>
    <dgm:cxn modelId="{B4F64F44-6721-4E44-9B70-0AF410E9DCA0}" type="presOf" srcId="{F4532788-DEB8-4EF4-9BF8-C3132F9FFE51}" destId="{A5FCEBC0-805B-43B6-B008-0BCD55CF798F}" srcOrd="1" destOrd="0" presId="urn:microsoft.com/office/officeart/2005/8/layout/hierarchy2"/>
    <dgm:cxn modelId="{86898E44-980A-4241-8F18-C273C9F3F35E}" type="presOf" srcId="{7E65266B-59A2-4E9B-87C9-AA6DA17D86BA}" destId="{5CFE522D-8B6D-4210-9146-603F35507B58}" srcOrd="1" destOrd="0" presId="urn:microsoft.com/office/officeart/2005/8/layout/hierarchy2"/>
    <dgm:cxn modelId="{C903AD65-8482-47C5-923F-B7D9B78419E9}" srcId="{E6661B6E-F830-46C3-8C7B-73B767980E15}" destId="{A0583421-8DA2-4D14-9B16-E981D40BCB25}" srcOrd="5" destOrd="0" parTransId="{4CEB56AF-3CE9-4B29-9C6B-E835EA3ACC94}" sibTransId="{F0307AC2-4D25-4B0E-BDCB-DAECEDD656F1}"/>
    <dgm:cxn modelId="{974AF065-6BE4-4F4C-A61A-970D9DEAF4B4}" type="presOf" srcId="{7B44AA02-FBD5-45E1-AA80-484775E02B03}" destId="{781C15ED-18BE-428B-9803-4A7D73DE3CF8}" srcOrd="0" destOrd="0" presId="urn:microsoft.com/office/officeart/2005/8/layout/hierarchy2"/>
    <dgm:cxn modelId="{E87F9747-6DCE-43A5-81BA-7C4635265FFC}" type="presOf" srcId="{6A37D3BC-E80D-4C7A-B46D-269CABD24929}" destId="{12FE3B31-ACDB-4D27-8149-21A2EBD9E74B}" srcOrd="0" destOrd="0" presId="urn:microsoft.com/office/officeart/2005/8/layout/hierarchy2"/>
    <dgm:cxn modelId="{964BD667-2DD5-488B-870D-69F22F58EB79}" type="presOf" srcId="{8D5C938C-E770-4EF5-BC54-AC4FA1EA9623}" destId="{FDD58D3E-2BBC-46A3-AD26-7958EDA3F1C8}" srcOrd="0" destOrd="0" presId="urn:microsoft.com/office/officeart/2005/8/layout/hierarchy2"/>
    <dgm:cxn modelId="{BC118968-4CAC-46A9-856D-C7A4E31C3C9B}" srcId="{61A50D0D-2886-4862-BC72-89DAC103626F}" destId="{6AE1F634-46C0-4A89-AC85-FF3FE1E139B1}" srcOrd="1" destOrd="0" parTransId="{8D5C938C-E770-4EF5-BC54-AC4FA1EA9623}" sibTransId="{8DAEE3D9-BD50-40DF-BD5B-7A27785ECE03}"/>
    <dgm:cxn modelId="{C18C284E-829B-45B4-AF9E-94FEE24E2B92}" type="presOf" srcId="{60F32AA4-7841-4FF1-8BFA-DD2B87D4860C}" destId="{5D770F08-027C-423A-89D4-C71F41DB6F79}" srcOrd="0" destOrd="0" presId="urn:microsoft.com/office/officeart/2005/8/layout/hierarchy2"/>
    <dgm:cxn modelId="{B8F1226F-6B6A-48E6-AAB9-2FE1815E692B}" type="presOf" srcId="{4CEB56AF-3CE9-4B29-9C6B-E835EA3ACC94}" destId="{77C5497C-C11A-4E7F-8275-245C36CF2958}" srcOrd="1" destOrd="0" presId="urn:microsoft.com/office/officeart/2005/8/layout/hierarchy2"/>
    <dgm:cxn modelId="{6CF51B73-FB82-4F3D-877A-D80893C972DF}" type="presOf" srcId="{258A207D-B442-4248-B58B-61AC3FEB877A}" destId="{0B8A9774-AC81-49CB-B7CF-F12924EEB635}" srcOrd="1" destOrd="0" presId="urn:microsoft.com/office/officeart/2005/8/layout/hierarchy2"/>
    <dgm:cxn modelId="{923F4B54-CAFE-4FCA-AC2F-4D0A52FBF8CC}" srcId="{61A50D0D-2886-4862-BC72-89DAC103626F}" destId="{CC06C496-61B0-4F9C-A3D9-52C93066DDF4}" srcOrd="2" destOrd="0" parTransId="{39E0E570-CBDC-4B7E-8F69-94A6147FD95E}" sibTransId="{2DBB134F-CBD4-4066-8FB3-3A6C23698586}"/>
    <dgm:cxn modelId="{23E25655-DEBF-49D1-8854-B9D3685CE8E3}" type="presOf" srcId="{2D131F69-EEA5-4A6D-B1D0-2671E31C6BB9}" destId="{C9042CC4-1946-4240-A04A-60CEF851FE18}" srcOrd="0" destOrd="0" presId="urn:microsoft.com/office/officeart/2005/8/layout/hierarchy2"/>
    <dgm:cxn modelId="{E9504A78-CF59-4381-B62B-1232905F273E}" type="presOf" srcId="{01E09A37-0A1D-4F66-A4C9-BA4B1BD326F7}" destId="{2342B096-214D-4516-BAD1-DA1DBFED1D6B}" srcOrd="0" destOrd="0" presId="urn:microsoft.com/office/officeart/2005/8/layout/hierarchy2"/>
    <dgm:cxn modelId="{431F8F58-2AF8-4FEC-AAC4-EFB94BAAE7C8}" type="presOf" srcId="{CC06C496-61B0-4F9C-A3D9-52C93066DDF4}" destId="{976A8927-1AD4-493E-833C-FAC9A64952D9}" srcOrd="0" destOrd="0" presId="urn:microsoft.com/office/officeart/2005/8/layout/hierarchy2"/>
    <dgm:cxn modelId="{15689759-14AB-478A-A73A-BDC84C13160D}" type="presOf" srcId="{380937B0-1FC8-4FFA-A9E1-EE417EC032AF}" destId="{23BAF31E-430C-47E7-ABA8-593DAC720122}" srcOrd="0" destOrd="0" presId="urn:microsoft.com/office/officeart/2005/8/layout/hierarchy2"/>
    <dgm:cxn modelId="{04263D7B-1504-48C4-949D-FB6B221C1761}" type="presOf" srcId="{BA461347-AD44-45D7-80F6-09CC5484C37D}" destId="{E028352B-BE57-4E4C-97BE-7288B216CBE2}" srcOrd="0" destOrd="0" presId="urn:microsoft.com/office/officeart/2005/8/layout/hierarchy2"/>
    <dgm:cxn modelId="{448BC47E-887E-469A-83E0-43BC7075B317}" type="presOf" srcId="{4CEB56AF-3CE9-4B29-9C6B-E835EA3ACC94}" destId="{9F0D0748-8BF2-47FB-A575-BC95AE7E87FB}" srcOrd="0" destOrd="0" presId="urn:microsoft.com/office/officeart/2005/8/layout/hierarchy2"/>
    <dgm:cxn modelId="{3B631F80-EDC4-4257-8D79-3E0D12E40AEC}" type="presOf" srcId="{3C548F94-BEE9-4796-907A-D355FE0CA214}" destId="{E0794032-6BDE-41F4-92EF-0CC277256A25}" srcOrd="1" destOrd="0" presId="urn:microsoft.com/office/officeart/2005/8/layout/hierarchy2"/>
    <dgm:cxn modelId="{17238981-0876-4F50-AEED-E9018C48CE48}" type="presOf" srcId="{61A50D0D-2886-4862-BC72-89DAC103626F}" destId="{FA09583C-35A5-427C-877B-77F8617CFB36}" srcOrd="0" destOrd="0" presId="urn:microsoft.com/office/officeart/2005/8/layout/hierarchy2"/>
    <dgm:cxn modelId="{37317284-03C2-422B-B9AB-EB94246BFCFC}" type="presOf" srcId="{258A207D-B442-4248-B58B-61AC3FEB877A}" destId="{02E9E4F9-A1AC-4DC0-AA8F-84163CB5DDBB}" srcOrd="0" destOrd="0" presId="urn:microsoft.com/office/officeart/2005/8/layout/hierarchy2"/>
    <dgm:cxn modelId="{B2148E86-7CB7-4523-9F32-CD8B5FD708EF}" type="presOf" srcId="{1E985640-61DC-419A-8BB0-CB0598CB365E}" destId="{1D17156D-9C73-4DCF-AB97-F826D8D0EBB8}" srcOrd="1" destOrd="0" presId="urn:microsoft.com/office/officeart/2005/8/layout/hierarchy2"/>
    <dgm:cxn modelId="{CABBC486-0203-43AC-8DD8-1C72A72E06DB}" srcId="{EDB87FF6-04A3-400B-8D1D-8885CFDA6B7B}" destId="{BA461347-AD44-45D7-80F6-09CC5484C37D}" srcOrd="1" destOrd="0" parTransId="{258A207D-B442-4248-B58B-61AC3FEB877A}" sibTransId="{051EC9E6-9945-4747-ADCA-FCDE2875A71A}"/>
    <dgm:cxn modelId="{6F558387-0BE1-44D3-B8F1-CCAB8AB10D4E}" type="presOf" srcId="{2470CA3B-3082-475C-B8D6-E9811657644B}" destId="{B670E442-D675-4A2B-B9A8-E1BD3F6E2BCD}" srcOrd="0" destOrd="0" presId="urn:microsoft.com/office/officeart/2005/8/layout/hierarchy2"/>
    <dgm:cxn modelId="{D33B378B-6025-4509-9E0F-0867A4D3722A}" type="presOf" srcId="{22005C96-BE67-45FB-9458-64DA37E8847E}" destId="{CE5B6794-C646-4351-86BA-DA3D6BBF1EC2}" srcOrd="0" destOrd="0" presId="urn:microsoft.com/office/officeart/2005/8/layout/hierarchy2"/>
    <dgm:cxn modelId="{17AD608B-3157-46B8-A5EE-B460D2EAECB0}" type="presOf" srcId="{605E0DF9-6847-4BB1-B784-E8EA525B1A5A}" destId="{9D6BB97E-B575-4229-8790-A4395912F3F6}" srcOrd="0" destOrd="0" presId="urn:microsoft.com/office/officeart/2005/8/layout/hierarchy2"/>
    <dgm:cxn modelId="{EE0E758B-B628-4688-AA94-16573FFC9612}" type="presOf" srcId="{C80608AA-AEB9-4D55-9C51-07B2F6A86D95}" destId="{1A45EECD-6BF8-4C71-94A3-CEDEE2228924}" srcOrd="1" destOrd="0" presId="urn:microsoft.com/office/officeart/2005/8/layout/hierarchy2"/>
    <dgm:cxn modelId="{483FC991-60D0-4E3C-A46B-10D0A4C62697}" srcId="{60F32AA4-7841-4FF1-8BFA-DD2B87D4860C}" destId="{1FF6C864-2BD5-4EA2-AF7F-80EF22B1C4B4}" srcOrd="0" destOrd="0" parTransId="{605E0DF9-6847-4BB1-B784-E8EA525B1A5A}" sibTransId="{49A3EDF4-3A2D-4FB3-AB2A-DA75D98CF861}"/>
    <dgm:cxn modelId="{C3121293-D295-479D-8753-E1621A3A6B27}" type="presOf" srcId="{1A5BDFA7-40DA-495E-ABF7-9C8B2F1AC6B1}" destId="{44AE8D82-6EDB-496A-B72B-0B2AD410827A}" srcOrd="0" destOrd="0" presId="urn:microsoft.com/office/officeart/2005/8/layout/hierarchy2"/>
    <dgm:cxn modelId="{1F081F93-38BA-48C5-97B0-D54C9EA16B40}" type="presOf" srcId="{78B265AA-A2F8-4DC0-AB1F-683C8D7494B5}" destId="{39919C5A-A8BE-48C4-8BCE-5BCA0535C6B7}" srcOrd="0" destOrd="0" presId="urn:microsoft.com/office/officeart/2005/8/layout/hierarchy2"/>
    <dgm:cxn modelId="{CE815993-EF00-4189-A061-A83C0A646BFE}" type="presOf" srcId="{EBE59EA7-64A6-49FE-BBFE-77F204711CE9}" destId="{8D4F391D-64DB-4B8B-9C18-474E5C1E2661}" srcOrd="0" destOrd="0" presId="urn:microsoft.com/office/officeart/2005/8/layout/hierarchy2"/>
    <dgm:cxn modelId="{B66CB493-96B0-433B-B7F6-49A18F21802E}" srcId="{E6661B6E-F830-46C3-8C7B-73B767980E15}" destId="{BD7AB4BB-2392-4653-BF83-40511E886AA0}" srcOrd="3" destOrd="0" parTransId="{7E65266B-59A2-4E9B-87C9-AA6DA17D86BA}" sibTransId="{832F125A-D85C-490A-A9EA-C0E2B20C3D87}"/>
    <dgm:cxn modelId="{10218B95-963C-48C9-BB6B-707B27616222}" type="presOf" srcId="{E9BC723B-9FB3-4473-BCC4-714E8B49541C}" destId="{59201B8C-4BC4-4F1E-AF3B-465D2FDCF0D9}" srcOrd="0" destOrd="0" presId="urn:microsoft.com/office/officeart/2005/8/layout/hierarchy2"/>
    <dgm:cxn modelId="{C336ED96-2325-42A6-88F4-F1A1809BFD51}" type="presOf" srcId="{8D5C938C-E770-4EF5-BC54-AC4FA1EA9623}" destId="{B55D65EA-6E9D-4760-85FC-3CA5A3D2426D}" srcOrd="1" destOrd="0" presId="urn:microsoft.com/office/officeart/2005/8/layout/hierarchy2"/>
    <dgm:cxn modelId="{7362F896-3110-4D71-8B3E-EB59E06ABAC1}" srcId="{EDB87FF6-04A3-400B-8D1D-8885CFDA6B7B}" destId="{75B58F46-FF96-4758-B04A-0703C222AEA6}" srcOrd="4" destOrd="0" parTransId="{E9BC723B-9FB3-4473-BCC4-714E8B49541C}" sibTransId="{0605D675-3B9C-47DF-A548-5C9958E553D2}"/>
    <dgm:cxn modelId="{950CF898-7F45-4A55-B242-8E767095A73E}" type="presOf" srcId="{337F2F17-C5D1-4237-9774-40A7D94305F7}" destId="{897FFD2A-AA8C-44D2-94A8-C6522FC80BB0}" srcOrd="0" destOrd="0" presId="urn:microsoft.com/office/officeart/2005/8/layout/hierarchy2"/>
    <dgm:cxn modelId="{94CC4B9C-04AA-49CA-8ADE-30EC048BF24D}" type="presOf" srcId="{6AE1F634-46C0-4A89-AC85-FF3FE1E139B1}" destId="{A8CE3900-7EF0-45A4-B3CC-08B28CD9E233}" srcOrd="0" destOrd="0" presId="urn:microsoft.com/office/officeart/2005/8/layout/hierarchy2"/>
    <dgm:cxn modelId="{1B481B9E-0357-4615-BC57-9440A5F33D9F}" type="presOf" srcId="{7B44AA02-FBD5-45E1-AA80-484775E02B03}" destId="{94A0A724-7A2A-4CD5-B848-6A460EA1D06A}" srcOrd="1" destOrd="0" presId="urn:microsoft.com/office/officeart/2005/8/layout/hierarchy2"/>
    <dgm:cxn modelId="{54CB83A0-6EF0-4702-A100-8FDA7E679979}" type="presOf" srcId="{C80608AA-AEB9-4D55-9C51-07B2F6A86D95}" destId="{79E60B3B-257A-43F8-8B98-B06222A5FD8C}" srcOrd="0" destOrd="0" presId="urn:microsoft.com/office/officeart/2005/8/layout/hierarchy2"/>
    <dgm:cxn modelId="{DFECF6A1-E44A-4DD8-B665-26372EE0D734}" type="presOf" srcId="{2470CA3B-3082-475C-B8D6-E9811657644B}" destId="{00DA02D3-4C6D-4F30-B105-07BC596D5ACB}" srcOrd="1" destOrd="0" presId="urn:microsoft.com/office/officeart/2005/8/layout/hierarchy2"/>
    <dgm:cxn modelId="{944F59A9-BC0E-4400-9CF6-3C21C0E57BAE}" type="presOf" srcId="{EBE59EA7-64A6-49FE-BBFE-77F204711CE9}" destId="{9E4E09EC-87DF-4932-806D-CC591F8E6B3E}" srcOrd="1" destOrd="0" presId="urn:microsoft.com/office/officeart/2005/8/layout/hierarchy2"/>
    <dgm:cxn modelId="{84D5EFB1-DF3E-4EEC-BF7A-116C101AE4EC}" type="presOf" srcId="{DA536FC8-4528-42C4-9000-7F92A92253E0}" destId="{59AA742B-5C0D-4479-A586-6D31FBABCC74}" srcOrd="0" destOrd="0" presId="urn:microsoft.com/office/officeart/2005/8/layout/hierarchy2"/>
    <dgm:cxn modelId="{754E26B2-82CC-4430-89C3-4DB4F71D9162}" type="presOf" srcId="{BD7AB4BB-2392-4653-BF83-40511E886AA0}" destId="{2BDE6937-CF43-4609-ACCB-88544B0B1DD0}" srcOrd="0" destOrd="0" presId="urn:microsoft.com/office/officeart/2005/8/layout/hierarchy2"/>
    <dgm:cxn modelId="{F85B40B3-3665-40BB-AFEC-BCBA0E67AE1F}" srcId="{61A50D0D-2886-4862-BC72-89DAC103626F}" destId="{E96933EC-20D3-484D-9D13-DCB7B9296A86}" srcOrd="3" destOrd="0" parTransId="{BB5E8A5C-832E-4050-B009-5ECDC19541AE}" sibTransId="{1C1DB173-7C9E-4732-AFCF-50697A420586}"/>
    <dgm:cxn modelId="{C5B0E1BD-2BBB-44FC-AC32-B7004B47B773}" type="presOf" srcId="{6A37D3BC-E80D-4C7A-B46D-269CABD24929}" destId="{323AED66-8073-4472-B74A-A808CF171B43}" srcOrd="1" destOrd="0" presId="urn:microsoft.com/office/officeart/2005/8/layout/hierarchy2"/>
    <dgm:cxn modelId="{7D77A5C7-2F45-4E49-B407-A5D2C6B780DF}" type="presOf" srcId="{BB5E8A5C-832E-4050-B009-5ECDC19541AE}" destId="{91045CB5-B49B-40BA-BA68-B777BC377135}" srcOrd="0" destOrd="0" presId="urn:microsoft.com/office/officeart/2005/8/layout/hierarchy2"/>
    <dgm:cxn modelId="{19CB63C9-9AB6-4F3C-8239-50FCF4949F09}" type="presOf" srcId="{B3B9010C-6C05-4CB7-A7CE-BBD30847C901}" destId="{C6430A52-2C96-44BB-801C-5341C8FDE758}" srcOrd="0" destOrd="0" presId="urn:microsoft.com/office/officeart/2005/8/layout/hierarchy2"/>
    <dgm:cxn modelId="{AFFEAEC9-6518-42CB-978C-C6A3A296A5FA}" type="presOf" srcId="{39E0E570-CBDC-4B7E-8F69-94A6147FD95E}" destId="{4F6FCCA7-F7F1-47C6-8D79-F114BC1B1A84}" srcOrd="0" destOrd="0" presId="urn:microsoft.com/office/officeart/2005/8/layout/hierarchy2"/>
    <dgm:cxn modelId="{FF8753CA-4076-4B89-ADF2-945A9598B2FB}" type="presOf" srcId="{E96933EC-20D3-484D-9D13-DCB7B9296A86}" destId="{E0DAC6AE-B8E7-407C-86F8-DC58B49096D1}" srcOrd="0" destOrd="0" presId="urn:microsoft.com/office/officeart/2005/8/layout/hierarchy2"/>
    <dgm:cxn modelId="{990414CE-8E0D-45A9-B6C3-043E55CE83D9}" type="presOf" srcId="{380937B0-1FC8-4FFA-A9E1-EE417EC032AF}" destId="{8CAEE61D-5585-4B0B-9095-6FD4F0B1A9BF}" srcOrd="1" destOrd="0" presId="urn:microsoft.com/office/officeart/2005/8/layout/hierarchy2"/>
    <dgm:cxn modelId="{AD099FD0-67E0-47DD-B9F4-9A4B08F94E64}" srcId="{EDB87FF6-04A3-400B-8D1D-8885CFDA6B7B}" destId="{E5E262FC-8296-46F6-8FAD-A70F167C004D}" srcOrd="5" destOrd="0" parTransId="{C80608AA-AEB9-4D55-9C51-07B2F6A86D95}" sibTransId="{D5D49411-9029-4D55-911E-4A7111F738D3}"/>
    <dgm:cxn modelId="{D3CEACD0-65C9-44AB-BF4E-33455F040A2A}" type="presOf" srcId="{39E0E570-CBDC-4B7E-8F69-94A6147FD95E}" destId="{8207E589-01AD-41C8-A686-0DAD7816265D}" srcOrd="1" destOrd="0" presId="urn:microsoft.com/office/officeart/2005/8/layout/hierarchy2"/>
    <dgm:cxn modelId="{152CC6D0-6907-45D6-9820-FBFFAEB670A9}" type="presOf" srcId="{E6661B6E-F830-46C3-8C7B-73B767980E15}" destId="{41FE67E9-608A-4565-AFB8-B7CB7DC8DAAC}" srcOrd="0" destOrd="0" presId="urn:microsoft.com/office/officeart/2005/8/layout/hierarchy2"/>
    <dgm:cxn modelId="{6A52FAD0-CA8C-4128-9B7F-B8E5CEA2A72D}" type="presOf" srcId="{605E0DF9-6847-4BB1-B784-E8EA525B1A5A}" destId="{52CF98F2-F4D2-4F83-BE63-3F9C9667527E}" srcOrd="1" destOrd="0" presId="urn:microsoft.com/office/officeart/2005/8/layout/hierarchy2"/>
    <dgm:cxn modelId="{865BF0D2-D779-47B7-86B6-42D8BB65DB9C}" type="presOf" srcId="{35C8A72D-773F-4A88-AC72-26885545CB3A}" destId="{0D541FDF-E31D-415F-B80F-BCBA3D94F9DE}" srcOrd="1" destOrd="0" presId="urn:microsoft.com/office/officeart/2005/8/layout/hierarchy2"/>
    <dgm:cxn modelId="{ABDAC7D6-9B41-40A1-855C-703BF45FD8F5}" srcId="{1FF6C864-2BD5-4EA2-AF7F-80EF22B1C4B4}" destId="{DA536FC8-4528-42C4-9000-7F92A92253E0}" srcOrd="0" destOrd="0" parTransId="{78B265AA-A2F8-4DC0-AB1F-683C8D7494B5}" sibTransId="{2A0B3515-A97B-4508-8016-7E800FFE7B9D}"/>
    <dgm:cxn modelId="{6384FAD6-05B0-41C4-9FDC-61DA87171EBF}" srcId="{61A50D0D-2886-4862-BC72-89DAC103626F}" destId="{CACC2F86-78FC-45A6-96C1-E98809FD7654}" srcOrd="4" destOrd="0" parTransId="{2470CA3B-3082-475C-B8D6-E9811657644B}" sibTransId="{66377C87-3C6C-49EA-B66D-F63EF7A01373}"/>
    <dgm:cxn modelId="{73BB5BD7-5702-4B79-B2E3-BC41CB752F4F}" srcId="{E6661B6E-F830-46C3-8C7B-73B767980E15}" destId="{D0C62C96-2185-4FB5-9857-BC6324AAC59F}" srcOrd="1" destOrd="0" parTransId="{35C8A72D-773F-4A88-AC72-26885545CB3A}" sibTransId="{BFCAB4B9-5235-4444-9C7B-81C47D6AF90C}"/>
    <dgm:cxn modelId="{B92F90D9-BEFE-4889-A4EA-F91521FED0AF}" srcId="{22005C96-BE67-45FB-9458-64DA37E8847E}" destId="{60F32AA4-7841-4FF1-8BFA-DD2B87D4860C}" srcOrd="0" destOrd="0" parTransId="{3C548F94-BEE9-4796-907A-D355FE0CA214}" sibTransId="{90533976-BCA5-4ABF-8CAF-5CEBD23D2DB1}"/>
    <dgm:cxn modelId="{7A1E0EE7-067B-4E8F-A2A0-E739644B6A1B}" type="presOf" srcId="{1FF6C864-2BD5-4EA2-AF7F-80EF22B1C4B4}" destId="{C91C01EF-344B-4150-8A9E-895EA4CEA6C7}" srcOrd="0" destOrd="0" presId="urn:microsoft.com/office/officeart/2005/8/layout/hierarchy2"/>
    <dgm:cxn modelId="{5FEDA4E8-0E2E-456A-91E7-2A2355BD16EC}" type="presOf" srcId="{6B3F99EA-87EC-4AF1-91A1-CFD67EDB4B29}" destId="{CDFFFCA5-56C6-403E-BCAB-68ADC9196B93}" srcOrd="0" destOrd="0" presId="urn:microsoft.com/office/officeart/2005/8/layout/hierarchy2"/>
    <dgm:cxn modelId="{953846E9-FB5C-44F6-AA52-B20DC5158454}" type="presOf" srcId="{A4FE4022-75FF-4108-9E2D-CA0AE24C7449}" destId="{E10CFA03-78C1-427F-8103-A14A3C57E824}" srcOrd="0" destOrd="0" presId="urn:microsoft.com/office/officeart/2005/8/layout/hierarchy2"/>
    <dgm:cxn modelId="{78B3B0EA-A58B-4B04-8907-0F8A3D844C71}" type="presOf" srcId="{1E985640-61DC-419A-8BB0-CB0598CB365E}" destId="{8E972089-AB66-44B3-A9AD-0D14E220B599}" srcOrd="0" destOrd="0" presId="urn:microsoft.com/office/officeart/2005/8/layout/hierarchy2"/>
    <dgm:cxn modelId="{BA9949EE-41C9-4F61-ADD8-273A4333E1A7}" type="presOf" srcId="{78B265AA-A2F8-4DC0-AB1F-683C8D7494B5}" destId="{F78FBC19-8BE1-4579-B33F-F829E87C70F1}" srcOrd="1" destOrd="0" presId="urn:microsoft.com/office/officeart/2005/8/layout/hierarchy2"/>
    <dgm:cxn modelId="{AAE442F1-7D86-4862-BC44-C1D3F85E6FA2}" srcId="{EDB87FF6-04A3-400B-8D1D-8885CFDA6B7B}" destId="{6B3F99EA-87EC-4AF1-91A1-CFD67EDB4B29}" srcOrd="2" destOrd="0" parTransId="{51D1ED95-D74E-42B5-8643-8FF9CB933A7B}" sibTransId="{35E41CDD-E0FA-462C-81A6-D1722C901D0E}"/>
    <dgm:cxn modelId="{E94084F4-8FDC-47AA-9778-31C16DFCE6FD}" type="presOf" srcId="{BB5E8A5C-832E-4050-B009-5ECDC19541AE}" destId="{665AD68F-3BFF-4393-992C-0F346802334D}" srcOrd="1" destOrd="0" presId="urn:microsoft.com/office/officeart/2005/8/layout/hierarchy2"/>
    <dgm:cxn modelId="{CB8337F6-F181-4A67-A80B-8E9BE2A46713}" srcId="{61A50D0D-2886-4862-BC72-89DAC103626F}" destId="{337F2F17-C5D1-4237-9774-40A7D94305F7}" srcOrd="0" destOrd="0" parTransId="{7B44AA02-FBD5-45E1-AA80-484775E02B03}" sibTransId="{D0EB9434-EB2C-4522-9A1A-DB09A805FCB7}"/>
    <dgm:cxn modelId="{49D2AEF6-18E3-4BAE-9128-1D019FA560F4}" type="presOf" srcId="{A4FE4022-75FF-4108-9E2D-CA0AE24C7449}" destId="{39862E02-79B3-454F-B395-9EE021954CC0}" srcOrd="1" destOrd="0" presId="urn:microsoft.com/office/officeart/2005/8/layout/hierarchy2"/>
    <dgm:cxn modelId="{C778E1F9-2827-4BBD-B45B-91D773D39C10}" srcId="{E6661B6E-F830-46C3-8C7B-73B767980E15}" destId="{B3B9010C-6C05-4CB7-A7CE-BBD30847C901}" srcOrd="0" destOrd="0" parTransId="{6A37D3BC-E80D-4C7A-B46D-269CABD24929}" sibTransId="{1DB32EAA-688D-4D4B-98EA-C5F4C457FADE}"/>
    <dgm:cxn modelId="{0E3E58FB-4A6E-44B4-BCA4-6502C3005C0E}" type="presOf" srcId="{A0583421-8DA2-4D14-9B16-E981D40BCB25}" destId="{083B3D49-54E0-4572-A2DB-5D30B6347694}" srcOrd="0" destOrd="0" presId="urn:microsoft.com/office/officeart/2005/8/layout/hierarchy2"/>
    <dgm:cxn modelId="{716210FE-4DE1-4819-93F4-F21D8D9D4A2B}" type="presOf" srcId="{01E09A37-0A1D-4F66-A4C9-BA4B1BD326F7}" destId="{9D819C38-DE62-4424-BE68-4F078CDEE348}" srcOrd="1" destOrd="0" presId="urn:microsoft.com/office/officeart/2005/8/layout/hierarchy2"/>
    <dgm:cxn modelId="{C6E59BFE-542D-49E0-84B5-5062E0542A29}" type="presOf" srcId="{A8F61735-8821-4B78-88EF-66543AB3151A}" destId="{C623B8E7-895A-43E6-A47B-3E7F468ADA61}" srcOrd="0" destOrd="0" presId="urn:microsoft.com/office/officeart/2005/8/layout/hierarchy2"/>
    <dgm:cxn modelId="{63E7C977-CD8B-46F6-B60C-94049D05F7FE}" type="presParOf" srcId="{55BDEED6-3204-4C77-BA18-69F1630B101A}" destId="{333D9A12-0AEA-4500-917D-B370D6BE4CC6}" srcOrd="0" destOrd="0" presId="urn:microsoft.com/office/officeart/2005/8/layout/hierarchy2"/>
    <dgm:cxn modelId="{7533C0E4-902B-4DB2-A6EB-407DDD849561}" type="presParOf" srcId="{333D9A12-0AEA-4500-917D-B370D6BE4CC6}" destId="{CE5B6794-C646-4351-86BA-DA3D6BBF1EC2}" srcOrd="0" destOrd="0" presId="urn:microsoft.com/office/officeart/2005/8/layout/hierarchy2"/>
    <dgm:cxn modelId="{E9ADC5AA-FDA2-4D99-8776-9DF50F70BE60}" type="presParOf" srcId="{333D9A12-0AEA-4500-917D-B370D6BE4CC6}" destId="{98953BE3-EB77-4ADE-9F00-23783A54FEC6}" srcOrd="1" destOrd="0" presId="urn:microsoft.com/office/officeart/2005/8/layout/hierarchy2"/>
    <dgm:cxn modelId="{41906467-E68D-4AEF-9421-541139CDD164}" type="presParOf" srcId="{98953BE3-EB77-4ADE-9F00-23783A54FEC6}" destId="{65E26CC2-D78A-4C10-A405-1D260FA37675}" srcOrd="0" destOrd="0" presId="urn:microsoft.com/office/officeart/2005/8/layout/hierarchy2"/>
    <dgm:cxn modelId="{A8B843AC-792A-46D4-AEC1-658F6CA6533F}" type="presParOf" srcId="{65E26CC2-D78A-4C10-A405-1D260FA37675}" destId="{E0794032-6BDE-41F4-92EF-0CC277256A25}" srcOrd="0" destOrd="0" presId="urn:microsoft.com/office/officeart/2005/8/layout/hierarchy2"/>
    <dgm:cxn modelId="{76D50EC7-B589-461E-A5E0-01A197BB73A2}" type="presParOf" srcId="{98953BE3-EB77-4ADE-9F00-23783A54FEC6}" destId="{0107355A-37F7-40E3-BCA1-5E63A33F2CD1}" srcOrd="1" destOrd="0" presId="urn:microsoft.com/office/officeart/2005/8/layout/hierarchy2"/>
    <dgm:cxn modelId="{BC889CDF-196E-4800-A6DD-1B6C08712DEA}" type="presParOf" srcId="{0107355A-37F7-40E3-BCA1-5E63A33F2CD1}" destId="{5D770F08-027C-423A-89D4-C71F41DB6F79}" srcOrd="0" destOrd="0" presId="urn:microsoft.com/office/officeart/2005/8/layout/hierarchy2"/>
    <dgm:cxn modelId="{8034EA7E-819F-4D8B-B9A2-EB3F2EDB6E9E}" type="presParOf" srcId="{0107355A-37F7-40E3-BCA1-5E63A33F2CD1}" destId="{C9E46D0A-B0B8-41EA-87AB-3AD761AE1A7A}" srcOrd="1" destOrd="0" presId="urn:microsoft.com/office/officeart/2005/8/layout/hierarchy2"/>
    <dgm:cxn modelId="{53AAE80A-DE92-4FAB-AB3C-2612F14245D6}" type="presParOf" srcId="{C9E46D0A-B0B8-41EA-87AB-3AD761AE1A7A}" destId="{9D6BB97E-B575-4229-8790-A4395912F3F6}" srcOrd="0" destOrd="0" presId="urn:microsoft.com/office/officeart/2005/8/layout/hierarchy2"/>
    <dgm:cxn modelId="{8A67160F-14B5-412E-B54E-8170359B6749}" type="presParOf" srcId="{9D6BB97E-B575-4229-8790-A4395912F3F6}" destId="{52CF98F2-F4D2-4F83-BE63-3F9C9667527E}" srcOrd="0" destOrd="0" presId="urn:microsoft.com/office/officeart/2005/8/layout/hierarchy2"/>
    <dgm:cxn modelId="{54189422-4F71-4A05-BC45-652E6018A5BF}" type="presParOf" srcId="{C9E46D0A-B0B8-41EA-87AB-3AD761AE1A7A}" destId="{E32430C2-48B0-494E-A60B-C407E3019F67}" srcOrd="1" destOrd="0" presId="urn:microsoft.com/office/officeart/2005/8/layout/hierarchy2"/>
    <dgm:cxn modelId="{27AF9E65-164F-4F6E-B042-D247C521940B}" type="presParOf" srcId="{E32430C2-48B0-494E-A60B-C407E3019F67}" destId="{C91C01EF-344B-4150-8A9E-895EA4CEA6C7}" srcOrd="0" destOrd="0" presId="urn:microsoft.com/office/officeart/2005/8/layout/hierarchy2"/>
    <dgm:cxn modelId="{0CDFF1C7-83AE-44AF-9B0D-6E1DD222014E}" type="presParOf" srcId="{E32430C2-48B0-494E-A60B-C407E3019F67}" destId="{25BB6414-1C2C-45BE-B9AA-54D7C1DFCB6B}" srcOrd="1" destOrd="0" presId="urn:microsoft.com/office/officeart/2005/8/layout/hierarchy2"/>
    <dgm:cxn modelId="{B62AFA78-9584-4254-B15C-B42FDE1493D5}" type="presParOf" srcId="{25BB6414-1C2C-45BE-B9AA-54D7C1DFCB6B}" destId="{39919C5A-A8BE-48C4-8BCE-5BCA0535C6B7}" srcOrd="0" destOrd="0" presId="urn:microsoft.com/office/officeart/2005/8/layout/hierarchy2"/>
    <dgm:cxn modelId="{A9E64F7C-16A5-4F22-AED0-9BE22029CAA2}" type="presParOf" srcId="{39919C5A-A8BE-48C4-8BCE-5BCA0535C6B7}" destId="{F78FBC19-8BE1-4579-B33F-F829E87C70F1}" srcOrd="0" destOrd="0" presId="urn:microsoft.com/office/officeart/2005/8/layout/hierarchy2"/>
    <dgm:cxn modelId="{6DFFA22A-FF2C-41E4-98CC-0BA759E7FD60}" type="presParOf" srcId="{25BB6414-1C2C-45BE-B9AA-54D7C1DFCB6B}" destId="{CAE94451-7A89-43B8-9F9B-C58700B98DC2}" srcOrd="1" destOrd="0" presId="urn:microsoft.com/office/officeart/2005/8/layout/hierarchy2"/>
    <dgm:cxn modelId="{2BAB90E4-5CED-4FEE-A76D-4A83B6A15528}" type="presParOf" srcId="{CAE94451-7A89-43B8-9F9B-C58700B98DC2}" destId="{59AA742B-5C0D-4479-A586-6D31FBABCC74}" srcOrd="0" destOrd="0" presId="urn:microsoft.com/office/officeart/2005/8/layout/hierarchy2"/>
    <dgm:cxn modelId="{A3BA316A-8465-423C-A6E8-E74AF856EB06}" type="presParOf" srcId="{CAE94451-7A89-43B8-9F9B-C58700B98DC2}" destId="{B314D554-6D4A-4FA1-B3B5-1CFFA46F4C24}" srcOrd="1" destOrd="0" presId="urn:microsoft.com/office/officeart/2005/8/layout/hierarchy2"/>
    <dgm:cxn modelId="{BC77BAA4-31F1-4552-8866-A87D45169A36}" type="presParOf" srcId="{B314D554-6D4A-4FA1-B3B5-1CFFA46F4C24}" destId="{8D4F391D-64DB-4B8B-9C18-474E5C1E2661}" srcOrd="0" destOrd="0" presId="urn:microsoft.com/office/officeart/2005/8/layout/hierarchy2"/>
    <dgm:cxn modelId="{ADF76B4D-3B77-45AE-8C16-E0BD8BDD5F81}" type="presParOf" srcId="{8D4F391D-64DB-4B8B-9C18-474E5C1E2661}" destId="{9E4E09EC-87DF-4932-806D-CC591F8E6B3E}" srcOrd="0" destOrd="0" presId="urn:microsoft.com/office/officeart/2005/8/layout/hierarchy2"/>
    <dgm:cxn modelId="{013BBFE9-21F4-4E19-B5AC-B5F8AD70A527}" type="presParOf" srcId="{B314D554-6D4A-4FA1-B3B5-1CFFA46F4C24}" destId="{47F29983-CC69-4A20-BAF0-41DCB09F90FD}" srcOrd="1" destOrd="0" presId="urn:microsoft.com/office/officeart/2005/8/layout/hierarchy2"/>
    <dgm:cxn modelId="{A13970AA-E1AF-41E3-804D-D6C089B8F366}" type="presParOf" srcId="{47F29983-CC69-4A20-BAF0-41DCB09F90FD}" destId="{07E06E4A-356E-4969-BA10-5C90291A1CEE}" srcOrd="0" destOrd="0" presId="urn:microsoft.com/office/officeart/2005/8/layout/hierarchy2"/>
    <dgm:cxn modelId="{51EFE1A3-4A93-4659-8B63-D8825C7D0B19}" type="presParOf" srcId="{47F29983-CC69-4A20-BAF0-41DCB09F90FD}" destId="{4523268A-E2F3-4E23-B907-990680DEC1B3}" srcOrd="1" destOrd="0" presId="urn:microsoft.com/office/officeart/2005/8/layout/hierarchy2"/>
    <dgm:cxn modelId="{5889ACDE-1DB1-4327-B43F-84CE31C3B3C2}" type="presParOf" srcId="{4523268A-E2F3-4E23-B907-990680DEC1B3}" destId="{23BAF31E-430C-47E7-ABA8-593DAC720122}" srcOrd="0" destOrd="0" presId="urn:microsoft.com/office/officeart/2005/8/layout/hierarchy2"/>
    <dgm:cxn modelId="{93376389-713D-43CD-A4A1-AC019DDAFE29}" type="presParOf" srcId="{23BAF31E-430C-47E7-ABA8-593DAC720122}" destId="{8CAEE61D-5585-4B0B-9095-6FD4F0B1A9BF}" srcOrd="0" destOrd="0" presId="urn:microsoft.com/office/officeart/2005/8/layout/hierarchy2"/>
    <dgm:cxn modelId="{F3892EFB-68B5-415F-8BD2-9F5421076BD3}" type="presParOf" srcId="{4523268A-E2F3-4E23-B907-990680DEC1B3}" destId="{2CA1AE89-B9FA-4EE9-B8A5-6C70F08CBD7C}" srcOrd="1" destOrd="0" presId="urn:microsoft.com/office/officeart/2005/8/layout/hierarchy2"/>
    <dgm:cxn modelId="{2EEA97A4-56A4-4F85-A2B4-10FC04C9B097}" type="presParOf" srcId="{2CA1AE89-B9FA-4EE9-B8A5-6C70F08CBD7C}" destId="{A20146A3-1F8F-4524-974F-A5F97C9D6078}" srcOrd="0" destOrd="0" presId="urn:microsoft.com/office/officeart/2005/8/layout/hierarchy2"/>
    <dgm:cxn modelId="{4C999AD3-D921-4DC4-9ABF-9EA49E728CC2}" type="presParOf" srcId="{2CA1AE89-B9FA-4EE9-B8A5-6C70F08CBD7C}" destId="{E68699A5-C70F-4D51-8995-02B7B11D8E27}" srcOrd="1" destOrd="0" presId="urn:microsoft.com/office/officeart/2005/8/layout/hierarchy2"/>
    <dgm:cxn modelId="{5F7F41E3-618C-4A24-8B7C-83E8E284AF19}" type="presParOf" srcId="{E68699A5-C70F-4D51-8995-02B7B11D8E27}" destId="{949AA974-BAC6-4E0F-8AB1-A313D3814EB6}" srcOrd="0" destOrd="0" presId="urn:microsoft.com/office/officeart/2005/8/layout/hierarchy2"/>
    <dgm:cxn modelId="{9E66E34E-63DD-47D3-AB6D-B3BFE9702D9E}" type="presParOf" srcId="{949AA974-BAC6-4E0F-8AB1-A313D3814EB6}" destId="{4443BBDD-A7F8-48D9-8924-F4A598EBEBF7}" srcOrd="0" destOrd="0" presId="urn:microsoft.com/office/officeart/2005/8/layout/hierarchy2"/>
    <dgm:cxn modelId="{3FEF2626-6E89-476F-982E-57B89E6D7C59}" type="presParOf" srcId="{E68699A5-C70F-4D51-8995-02B7B11D8E27}" destId="{820F44CA-3763-4BEE-85DD-2A8E78523C47}" srcOrd="1" destOrd="0" presId="urn:microsoft.com/office/officeart/2005/8/layout/hierarchy2"/>
    <dgm:cxn modelId="{F2C9052D-0E28-4A00-82C7-9BEA19DC5F6F}" type="presParOf" srcId="{820F44CA-3763-4BEE-85DD-2A8E78523C47}" destId="{020229E4-418E-4ACF-80AD-D48298AD4293}" srcOrd="0" destOrd="0" presId="urn:microsoft.com/office/officeart/2005/8/layout/hierarchy2"/>
    <dgm:cxn modelId="{B2FBA9A1-754B-481A-B95B-CC322D62E7B5}" type="presParOf" srcId="{820F44CA-3763-4BEE-85DD-2A8E78523C47}" destId="{E50E2708-373C-4591-8F6D-A8FFDA5F96E3}" srcOrd="1" destOrd="0" presId="urn:microsoft.com/office/officeart/2005/8/layout/hierarchy2"/>
    <dgm:cxn modelId="{639A3B3A-50B9-4F28-9B20-E046A79F74A0}" type="presParOf" srcId="{E68699A5-C70F-4D51-8995-02B7B11D8E27}" destId="{02E9E4F9-A1AC-4DC0-AA8F-84163CB5DDBB}" srcOrd="2" destOrd="0" presId="urn:microsoft.com/office/officeart/2005/8/layout/hierarchy2"/>
    <dgm:cxn modelId="{F3CC13A3-9B12-4D30-B660-EF57783865D4}" type="presParOf" srcId="{02E9E4F9-A1AC-4DC0-AA8F-84163CB5DDBB}" destId="{0B8A9774-AC81-49CB-B7CF-F12924EEB635}" srcOrd="0" destOrd="0" presId="urn:microsoft.com/office/officeart/2005/8/layout/hierarchy2"/>
    <dgm:cxn modelId="{DEB7AC89-1A9E-4E67-99D2-C9E2B2483573}" type="presParOf" srcId="{E68699A5-C70F-4D51-8995-02B7B11D8E27}" destId="{DE5F92E7-1085-4951-86DE-52E93BE4B118}" srcOrd="3" destOrd="0" presId="urn:microsoft.com/office/officeart/2005/8/layout/hierarchy2"/>
    <dgm:cxn modelId="{202BE895-746E-409A-8D80-6B2DCE02B74F}" type="presParOf" srcId="{DE5F92E7-1085-4951-86DE-52E93BE4B118}" destId="{E028352B-BE57-4E4C-97BE-7288B216CBE2}" srcOrd="0" destOrd="0" presId="urn:microsoft.com/office/officeart/2005/8/layout/hierarchy2"/>
    <dgm:cxn modelId="{17C2CFA5-D17E-4F7A-8DBE-779BF36C8B13}" type="presParOf" srcId="{DE5F92E7-1085-4951-86DE-52E93BE4B118}" destId="{E29DC77B-AAEE-487F-8105-9A98104EE2C8}" srcOrd="1" destOrd="0" presId="urn:microsoft.com/office/officeart/2005/8/layout/hierarchy2"/>
    <dgm:cxn modelId="{646D7CBD-67B7-4545-99CA-5F238E95F507}" type="presParOf" srcId="{E68699A5-C70F-4D51-8995-02B7B11D8E27}" destId="{C26CEE38-F955-43EE-AB77-4C3930E02744}" srcOrd="4" destOrd="0" presId="urn:microsoft.com/office/officeart/2005/8/layout/hierarchy2"/>
    <dgm:cxn modelId="{54C3C8F6-5755-496C-B679-7308D1B04758}" type="presParOf" srcId="{C26CEE38-F955-43EE-AB77-4C3930E02744}" destId="{5F0C67B5-CE7A-4F50-9121-4EDCF83ACEC6}" srcOrd="0" destOrd="0" presId="urn:microsoft.com/office/officeart/2005/8/layout/hierarchy2"/>
    <dgm:cxn modelId="{95C9880F-A65F-4D2A-9726-AFC80B50F93F}" type="presParOf" srcId="{E68699A5-C70F-4D51-8995-02B7B11D8E27}" destId="{F2DBCEC5-451D-4382-A861-4E75A8C1DFE8}" srcOrd="5" destOrd="0" presId="urn:microsoft.com/office/officeart/2005/8/layout/hierarchy2"/>
    <dgm:cxn modelId="{1B7D0D69-A152-4136-A3D9-FBFCA975ABAE}" type="presParOf" srcId="{F2DBCEC5-451D-4382-A861-4E75A8C1DFE8}" destId="{CDFFFCA5-56C6-403E-BCAB-68ADC9196B93}" srcOrd="0" destOrd="0" presId="urn:microsoft.com/office/officeart/2005/8/layout/hierarchy2"/>
    <dgm:cxn modelId="{B14B37AF-E74D-4E08-BB61-31E2FF88F3A7}" type="presParOf" srcId="{F2DBCEC5-451D-4382-A861-4E75A8C1DFE8}" destId="{DDC7BB42-00B7-4828-9357-A0BD1F291124}" srcOrd="1" destOrd="0" presId="urn:microsoft.com/office/officeart/2005/8/layout/hierarchy2"/>
    <dgm:cxn modelId="{D17BDB22-781C-4027-8D84-6A6310E80B8B}" type="presParOf" srcId="{E68699A5-C70F-4D51-8995-02B7B11D8E27}" destId="{3C09677E-E3D2-4CD8-99E8-2D29B2352AF9}" srcOrd="6" destOrd="0" presId="urn:microsoft.com/office/officeart/2005/8/layout/hierarchy2"/>
    <dgm:cxn modelId="{65F02170-8D68-4BCF-AAB9-12C99C424B4C}" type="presParOf" srcId="{3C09677E-E3D2-4CD8-99E8-2D29B2352AF9}" destId="{A5FCEBC0-805B-43B6-B008-0BCD55CF798F}" srcOrd="0" destOrd="0" presId="urn:microsoft.com/office/officeart/2005/8/layout/hierarchy2"/>
    <dgm:cxn modelId="{FAD44B6F-CF33-428A-828B-3AD672FEE735}" type="presParOf" srcId="{E68699A5-C70F-4D51-8995-02B7B11D8E27}" destId="{28016D63-3192-4538-A244-6FADBA771795}" srcOrd="7" destOrd="0" presId="urn:microsoft.com/office/officeart/2005/8/layout/hierarchy2"/>
    <dgm:cxn modelId="{16BC8B70-78BC-4893-A78F-FB26E73EBDDF}" type="presParOf" srcId="{28016D63-3192-4538-A244-6FADBA771795}" destId="{A0F00F5D-13E5-46DF-B1BD-9F4577DC3173}" srcOrd="0" destOrd="0" presId="urn:microsoft.com/office/officeart/2005/8/layout/hierarchy2"/>
    <dgm:cxn modelId="{269D2DA1-0DE6-4E9C-B3E2-4FE297C1157C}" type="presParOf" srcId="{28016D63-3192-4538-A244-6FADBA771795}" destId="{AAD8487E-762C-4E42-8AB0-829031ED12F4}" srcOrd="1" destOrd="0" presId="urn:microsoft.com/office/officeart/2005/8/layout/hierarchy2"/>
    <dgm:cxn modelId="{27E79349-1E28-47A3-81C7-533B1FB96618}" type="presParOf" srcId="{E68699A5-C70F-4D51-8995-02B7B11D8E27}" destId="{59201B8C-4BC4-4F1E-AF3B-465D2FDCF0D9}" srcOrd="8" destOrd="0" presId="urn:microsoft.com/office/officeart/2005/8/layout/hierarchy2"/>
    <dgm:cxn modelId="{288741B7-0B4B-442A-9203-FE6F98F738BF}" type="presParOf" srcId="{59201B8C-4BC4-4F1E-AF3B-465D2FDCF0D9}" destId="{E479EA23-F5A7-4484-BBDE-01BAD75918F7}" srcOrd="0" destOrd="0" presId="urn:microsoft.com/office/officeart/2005/8/layout/hierarchy2"/>
    <dgm:cxn modelId="{20310D81-6A9C-4277-8624-FD6255BD839D}" type="presParOf" srcId="{E68699A5-C70F-4D51-8995-02B7B11D8E27}" destId="{161F69E3-F819-4F17-B8FE-091249235B57}" srcOrd="9" destOrd="0" presId="urn:microsoft.com/office/officeart/2005/8/layout/hierarchy2"/>
    <dgm:cxn modelId="{327CA885-BE46-47F3-B05F-74B7558BECA4}" type="presParOf" srcId="{161F69E3-F819-4F17-B8FE-091249235B57}" destId="{0665ECF1-9A6E-4AA2-BB38-D10BFBA071AB}" srcOrd="0" destOrd="0" presId="urn:microsoft.com/office/officeart/2005/8/layout/hierarchy2"/>
    <dgm:cxn modelId="{0FCE630D-4C30-4CFD-9D98-843D8C7D77F4}" type="presParOf" srcId="{161F69E3-F819-4F17-B8FE-091249235B57}" destId="{0C5FDB61-B503-4B7C-B7A6-51D7A051B42F}" srcOrd="1" destOrd="0" presId="urn:microsoft.com/office/officeart/2005/8/layout/hierarchy2"/>
    <dgm:cxn modelId="{B7467573-AB08-432D-83A4-2ABD335C884B}" type="presParOf" srcId="{E68699A5-C70F-4D51-8995-02B7B11D8E27}" destId="{79E60B3B-257A-43F8-8B98-B06222A5FD8C}" srcOrd="10" destOrd="0" presId="urn:microsoft.com/office/officeart/2005/8/layout/hierarchy2"/>
    <dgm:cxn modelId="{41F3E802-BAE6-4032-A198-EB3A248F53EA}" type="presParOf" srcId="{79E60B3B-257A-43F8-8B98-B06222A5FD8C}" destId="{1A45EECD-6BF8-4C71-94A3-CEDEE2228924}" srcOrd="0" destOrd="0" presId="urn:microsoft.com/office/officeart/2005/8/layout/hierarchy2"/>
    <dgm:cxn modelId="{CAEA362D-8839-4C23-B3EF-0FAF71DAEF18}" type="presParOf" srcId="{E68699A5-C70F-4D51-8995-02B7B11D8E27}" destId="{AA9DC0D8-EBD5-4A78-ABA9-BFF7BB1CAF7A}" srcOrd="11" destOrd="0" presId="urn:microsoft.com/office/officeart/2005/8/layout/hierarchy2"/>
    <dgm:cxn modelId="{CBF5CBC5-D488-4012-8D5F-22E87D856E15}" type="presParOf" srcId="{AA9DC0D8-EBD5-4A78-ABA9-BFF7BB1CAF7A}" destId="{22A08E25-005B-4A50-8B6B-131C4F9343B0}" srcOrd="0" destOrd="0" presId="urn:microsoft.com/office/officeart/2005/8/layout/hierarchy2"/>
    <dgm:cxn modelId="{DE00DF7F-BB37-4E02-9BB3-E50EAD43EAD3}" type="presParOf" srcId="{AA9DC0D8-EBD5-4A78-ABA9-BFF7BB1CAF7A}" destId="{46AFD50A-1B80-4619-B4CA-B2C55B35CEEB}" srcOrd="1" destOrd="0" presId="urn:microsoft.com/office/officeart/2005/8/layout/hierarchy2"/>
    <dgm:cxn modelId="{B4E010C4-E581-4670-9DB9-4537A1B15184}" type="presParOf" srcId="{4523268A-E2F3-4E23-B907-990680DEC1B3}" destId="{2342B096-214D-4516-BAD1-DA1DBFED1D6B}" srcOrd="2" destOrd="0" presId="urn:microsoft.com/office/officeart/2005/8/layout/hierarchy2"/>
    <dgm:cxn modelId="{81034EEF-004B-4639-A616-B4D01A4F65EB}" type="presParOf" srcId="{2342B096-214D-4516-BAD1-DA1DBFED1D6B}" destId="{9D819C38-DE62-4424-BE68-4F078CDEE348}" srcOrd="0" destOrd="0" presId="urn:microsoft.com/office/officeart/2005/8/layout/hierarchy2"/>
    <dgm:cxn modelId="{1AF6BF15-B000-4351-9042-C66EC61CCFAE}" type="presParOf" srcId="{4523268A-E2F3-4E23-B907-990680DEC1B3}" destId="{A6A9A1B0-2B06-4D39-BA1A-FE906E1ED95D}" srcOrd="3" destOrd="0" presId="urn:microsoft.com/office/officeart/2005/8/layout/hierarchy2"/>
    <dgm:cxn modelId="{948DF153-6CFB-451D-9B71-6861AF51ABCA}" type="presParOf" srcId="{A6A9A1B0-2B06-4D39-BA1A-FE906E1ED95D}" destId="{41FE67E9-608A-4565-AFB8-B7CB7DC8DAAC}" srcOrd="0" destOrd="0" presId="urn:microsoft.com/office/officeart/2005/8/layout/hierarchy2"/>
    <dgm:cxn modelId="{342209A1-54CF-43B1-8A7A-1DF90603ADE7}" type="presParOf" srcId="{A6A9A1B0-2B06-4D39-BA1A-FE906E1ED95D}" destId="{5A0E1A9A-14B3-4CAB-BB19-916BB994564B}" srcOrd="1" destOrd="0" presId="urn:microsoft.com/office/officeart/2005/8/layout/hierarchy2"/>
    <dgm:cxn modelId="{81A27F3F-5EE6-468B-98FE-DFEDD061B51E}" type="presParOf" srcId="{5A0E1A9A-14B3-4CAB-BB19-916BB994564B}" destId="{12FE3B31-ACDB-4D27-8149-21A2EBD9E74B}" srcOrd="0" destOrd="0" presId="urn:microsoft.com/office/officeart/2005/8/layout/hierarchy2"/>
    <dgm:cxn modelId="{D71BC9BA-8532-4153-B064-7BB1413E928C}" type="presParOf" srcId="{12FE3B31-ACDB-4D27-8149-21A2EBD9E74B}" destId="{323AED66-8073-4472-B74A-A808CF171B43}" srcOrd="0" destOrd="0" presId="urn:microsoft.com/office/officeart/2005/8/layout/hierarchy2"/>
    <dgm:cxn modelId="{89A5762A-D464-46CC-83E5-41CC16746A12}" type="presParOf" srcId="{5A0E1A9A-14B3-4CAB-BB19-916BB994564B}" destId="{D32D5711-41E6-445B-B334-7C2FABF6AF54}" srcOrd="1" destOrd="0" presId="urn:microsoft.com/office/officeart/2005/8/layout/hierarchy2"/>
    <dgm:cxn modelId="{B72C877B-F74C-47D8-B31D-C827CA8BF7A9}" type="presParOf" srcId="{D32D5711-41E6-445B-B334-7C2FABF6AF54}" destId="{C6430A52-2C96-44BB-801C-5341C8FDE758}" srcOrd="0" destOrd="0" presId="urn:microsoft.com/office/officeart/2005/8/layout/hierarchy2"/>
    <dgm:cxn modelId="{7752DF4F-CD0E-408A-9433-D73CF67E4A46}" type="presParOf" srcId="{D32D5711-41E6-445B-B334-7C2FABF6AF54}" destId="{D96918DC-334E-4F9B-85E4-254F30688657}" srcOrd="1" destOrd="0" presId="urn:microsoft.com/office/officeart/2005/8/layout/hierarchy2"/>
    <dgm:cxn modelId="{6805CAED-3717-4B3F-8079-69E619DDD779}" type="presParOf" srcId="{5A0E1A9A-14B3-4CAB-BB19-916BB994564B}" destId="{A40CD7D5-AAFD-4491-BEF6-43B7FD421DB7}" srcOrd="2" destOrd="0" presId="urn:microsoft.com/office/officeart/2005/8/layout/hierarchy2"/>
    <dgm:cxn modelId="{4A15C101-5FB1-4577-AE5F-3A666057E960}" type="presParOf" srcId="{A40CD7D5-AAFD-4491-BEF6-43B7FD421DB7}" destId="{0D541FDF-E31D-415F-B80F-BCBA3D94F9DE}" srcOrd="0" destOrd="0" presId="urn:microsoft.com/office/officeart/2005/8/layout/hierarchy2"/>
    <dgm:cxn modelId="{7CC3402A-EBF1-463B-966A-6863D1198A37}" type="presParOf" srcId="{5A0E1A9A-14B3-4CAB-BB19-916BB994564B}" destId="{0579176C-B15B-46C8-92D6-77B3A64EB05F}" srcOrd="3" destOrd="0" presId="urn:microsoft.com/office/officeart/2005/8/layout/hierarchy2"/>
    <dgm:cxn modelId="{BC86259B-DA7E-4E2D-A56B-3FA93CD02EA3}" type="presParOf" srcId="{0579176C-B15B-46C8-92D6-77B3A64EB05F}" destId="{DB29D59F-026F-432A-B68B-B770255E34BB}" srcOrd="0" destOrd="0" presId="urn:microsoft.com/office/officeart/2005/8/layout/hierarchy2"/>
    <dgm:cxn modelId="{652EE2AF-D0BB-47B3-B895-363A719BD084}" type="presParOf" srcId="{0579176C-B15B-46C8-92D6-77B3A64EB05F}" destId="{FEE907DD-4C4C-485E-A648-9934F8220C1D}" srcOrd="1" destOrd="0" presId="urn:microsoft.com/office/officeart/2005/8/layout/hierarchy2"/>
    <dgm:cxn modelId="{6804CFF1-4524-4056-AA5D-E28290E4DB66}" type="presParOf" srcId="{5A0E1A9A-14B3-4CAB-BB19-916BB994564B}" destId="{C623B8E7-895A-43E6-A47B-3E7F468ADA61}" srcOrd="4" destOrd="0" presId="urn:microsoft.com/office/officeart/2005/8/layout/hierarchy2"/>
    <dgm:cxn modelId="{8E724CC1-DFA9-48FF-84FE-26CF768B75FC}" type="presParOf" srcId="{C623B8E7-895A-43E6-A47B-3E7F468ADA61}" destId="{3B592794-A59E-4BF5-86A4-7F7508AD7A92}" srcOrd="0" destOrd="0" presId="urn:microsoft.com/office/officeart/2005/8/layout/hierarchy2"/>
    <dgm:cxn modelId="{899614AD-2CFC-4FDB-9823-0B7EFE3FAE2F}" type="presParOf" srcId="{5A0E1A9A-14B3-4CAB-BB19-916BB994564B}" destId="{BE15A65F-6DD4-436E-A865-51415DAB694F}" srcOrd="5" destOrd="0" presId="urn:microsoft.com/office/officeart/2005/8/layout/hierarchy2"/>
    <dgm:cxn modelId="{2A5371DC-B1D2-4214-961C-AD9810E54670}" type="presParOf" srcId="{BE15A65F-6DD4-436E-A865-51415DAB694F}" destId="{44AE8D82-6EDB-496A-B72B-0B2AD410827A}" srcOrd="0" destOrd="0" presId="urn:microsoft.com/office/officeart/2005/8/layout/hierarchy2"/>
    <dgm:cxn modelId="{766F625E-289F-438D-A05E-EC2FE680E264}" type="presParOf" srcId="{BE15A65F-6DD4-436E-A865-51415DAB694F}" destId="{2F111BD3-F29B-4B6E-8EE4-0CD22D469144}" srcOrd="1" destOrd="0" presId="urn:microsoft.com/office/officeart/2005/8/layout/hierarchy2"/>
    <dgm:cxn modelId="{8F02C3E6-8B58-4F9C-8983-64B4A63EF0C5}" type="presParOf" srcId="{5A0E1A9A-14B3-4CAB-BB19-916BB994564B}" destId="{5C2A5354-838F-47CE-9881-D6B494687AC9}" srcOrd="6" destOrd="0" presId="urn:microsoft.com/office/officeart/2005/8/layout/hierarchy2"/>
    <dgm:cxn modelId="{5C9F3159-C1B0-4139-B6FB-E8C46022E575}" type="presParOf" srcId="{5C2A5354-838F-47CE-9881-D6B494687AC9}" destId="{5CFE522D-8B6D-4210-9146-603F35507B58}" srcOrd="0" destOrd="0" presId="urn:microsoft.com/office/officeart/2005/8/layout/hierarchy2"/>
    <dgm:cxn modelId="{CB30180A-94F8-49D5-A426-E76F1D560808}" type="presParOf" srcId="{5A0E1A9A-14B3-4CAB-BB19-916BB994564B}" destId="{E52376CC-CF70-4C47-B6DE-949192AECC89}" srcOrd="7" destOrd="0" presId="urn:microsoft.com/office/officeart/2005/8/layout/hierarchy2"/>
    <dgm:cxn modelId="{887E789F-A095-4883-BE44-F366826CE811}" type="presParOf" srcId="{E52376CC-CF70-4C47-B6DE-949192AECC89}" destId="{2BDE6937-CF43-4609-ACCB-88544B0B1DD0}" srcOrd="0" destOrd="0" presId="urn:microsoft.com/office/officeart/2005/8/layout/hierarchy2"/>
    <dgm:cxn modelId="{6DA3BE6C-CD81-4705-B3C8-B6E396E6E088}" type="presParOf" srcId="{E52376CC-CF70-4C47-B6DE-949192AECC89}" destId="{0D968FA5-C451-446E-B1FD-28B615EA4488}" srcOrd="1" destOrd="0" presId="urn:microsoft.com/office/officeart/2005/8/layout/hierarchy2"/>
    <dgm:cxn modelId="{593C5AF8-34B7-4B9F-A036-05BD4ACA40BB}" type="presParOf" srcId="{5A0E1A9A-14B3-4CAB-BB19-916BB994564B}" destId="{8E972089-AB66-44B3-A9AD-0D14E220B599}" srcOrd="8" destOrd="0" presId="urn:microsoft.com/office/officeart/2005/8/layout/hierarchy2"/>
    <dgm:cxn modelId="{89F8BFFA-B5F4-4F0E-98AD-8346B66DD7A5}" type="presParOf" srcId="{8E972089-AB66-44B3-A9AD-0D14E220B599}" destId="{1D17156D-9C73-4DCF-AB97-F826D8D0EBB8}" srcOrd="0" destOrd="0" presId="urn:microsoft.com/office/officeart/2005/8/layout/hierarchy2"/>
    <dgm:cxn modelId="{AC69C553-8A04-4C7D-ADCB-537D0DF727C4}" type="presParOf" srcId="{5A0E1A9A-14B3-4CAB-BB19-916BB994564B}" destId="{03C515EB-B6DF-48E1-B5CE-644096FF8C2D}" srcOrd="9" destOrd="0" presId="urn:microsoft.com/office/officeart/2005/8/layout/hierarchy2"/>
    <dgm:cxn modelId="{9B6C6F02-E075-4C33-8991-C4A3FC98B897}" type="presParOf" srcId="{03C515EB-B6DF-48E1-B5CE-644096FF8C2D}" destId="{C9042CC4-1946-4240-A04A-60CEF851FE18}" srcOrd="0" destOrd="0" presId="urn:microsoft.com/office/officeart/2005/8/layout/hierarchy2"/>
    <dgm:cxn modelId="{A88F97A5-D4DC-46AB-B7C7-203C08C96F10}" type="presParOf" srcId="{03C515EB-B6DF-48E1-B5CE-644096FF8C2D}" destId="{B05439C3-8579-4F24-8C5A-044AFE0F3973}" srcOrd="1" destOrd="0" presId="urn:microsoft.com/office/officeart/2005/8/layout/hierarchy2"/>
    <dgm:cxn modelId="{CF22D086-E412-467C-87D3-B5DF152AA44C}" type="presParOf" srcId="{5A0E1A9A-14B3-4CAB-BB19-916BB994564B}" destId="{9F0D0748-8BF2-47FB-A575-BC95AE7E87FB}" srcOrd="10" destOrd="0" presId="urn:microsoft.com/office/officeart/2005/8/layout/hierarchy2"/>
    <dgm:cxn modelId="{84A777C7-9844-4D9F-9C4D-C97F5F6936E8}" type="presParOf" srcId="{9F0D0748-8BF2-47FB-A575-BC95AE7E87FB}" destId="{77C5497C-C11A-4E7F-8275-245C36CF2958}" srcOrd="0" destOrd="0" presId="urn:microsoft.com/office/officeart/2005/8/layout/hierarchy2"/>
    <dgm:cxn modelId="{83395A3A-4F68-419B-8ABF-5886BE1D304D}" type="presParOf" srcId="{5A0E1A9A-14B3-4CAB-BB19-916BB994564B}" destId="{EF5A16DB-B33F-4555-8230-B471E13A3DDB}" srcOrd="11" destOrd="0" presId="urn:microsoft.com/office/officeart/2005/8/layout/hierarchy2"/>
    <dgm:cxn modelId="{2392E008-E339-4353-B228-4CEB2E443B1A}" type="presParOf" srcId="{EF5A16DB-B33F-4555-8230-B471E13A3DDB}" destId="{083B3D49-54E0-4572-A2DB-5D30B6347694}" srcOrd="0" destOrd="0" presId="urn:microsoft.com/office/officeart/2005/8/layout/hierarchy2"/>
    <dgm:cxn modelId="{5F4AF414-0BC7-4D3F-A03A-E4E7C625D170}" type="presParOf" srcId="{EF5A16DB-B33F-4555-8230-B471E13A3DDB}" destId="{878ACB5F-9BF8-4D96-BE7E-A4CF48F243F9}" srcOrd="1" destOrd="0" presId="urn:microsoft.com/office/officeart/2005/8/layout/hierarchy2"/>
    <dgm:cxn modelId="{B33E912C-3AA8-40EB-ADC1-56F8ABCB7B57}" type="presParOf" srcId="{B314D554-6D4A-4FA1-B3B5-1CFFA46F4C24}" destId="{66F48381-DB14-4E8C-94E2-80A0A0EEA53A}" srcOrd="2" destOrd="0" presId="urn:microsoft.com/office/officeart/2005/8/layout/hierarchy2"/>
    <dgm:cxn modelId="{15219C49-8C3C-4915-981A-A8419597BA1D}" type="presParOf" srcId="{66F48381-DB14-4E8C-94E2-80A0A0EEA53A}" destId="{DD108A91-17FE-4057-BC51-043AD243899B}" srcOrd="0" destOrd="0" presId="urn:microsoft.com/office/officeart/2005/8/layout/hierarchy2"/>
    <dgm:cxn modelId="{E89964E1-F3E2-4CB4-98E7-18586F1C77AF}" type="presParOf" srcId="{B314D554-6D4A-4FA1-B3B5-1CFFA46F4C24}" destId="{59E47224-A7D2-4A9B-B5ED-E790484D0734}" srcOrd="3" destOrd="0" presId="urn:microsoft.com/office/officeart/2005/8/layout/hierarchy2"/>
    <dgm:cxn modelId="{17E25F7F-F893-47B0-B3FF-D32554E3C2F0}" type="presParOf" srcId="{59E47224-A7D2-4A9B-B5ED-E790484D0734}" destId="{FA09583C-35A5-427C-877B-77F8617CFB36}" srcOrd="0" destOrd="0" presId="urn:microsoft.com/office/officeart/2005/8/layout/hierarchy2"/>
    <dgm:cxn modelId="{61D282DB-2B46-40B0-93B0-910CC02692CC}" type="presParOf" srcId="{59E47224-A7D2-4A9B-B5ED-E790484D0734}" destId="{1F217CCF-0406-4CB0-9416-A4D5480CAB8E}" srcOrd="1" destOrd="0" presId="urn:microsoft.com/office/officeart/2005/8/layout/hierarchy2"/>
    <dgm:cxn modelId="{B7ABFCFB-6B15-4411-8A9E-B8A9CA18D275}" type="presParOf" srcId="{1F217CCF-0406-4CB0-9416-A4D5480CAB8E}" destId="{781C15ED-18BE-428B-9803-4A7D73DE3CF8}" srcOrd="0" destOrd="0" presId="urn:microsoft.com/office/officeart/2005/8/layout/hierarchy2"/>
    <dgm:cxn modelId="{0D6ABA41-2CF9-422F-AAC6-F4AB2EFE9EA5}" type="presParOf" srcId="{781C15ED-18BE-428B-9803-4A7D73DE3CF8}" destId="{94A0A724-7A2A-4CD5-B848-6A460EA1D06A}" srcOrd="0" destOrd="0" presId="urn:microsoft.com/office/officeart/2005/8/layout/hierarchy2"/>
    <dgm:cxn modelId="{5423F7DF-8F20-4B84-9350-295047DE66D4}" type="presParOf" srcId="{1F217CCF-0406-4CB0-9416-A4D5480CAB8E}" destId="{E72AAF3A-B812-42A4-8420-10CE3B2E3E26}" srcOrd="1" destOrd="0" presId="urn:microsoft.com/office/officeart/2005/8/layout/hierarchy2"/>
    <dgm:cxn modelId="{A319737C-D551-4A9D-BB3B-F45B2E390D64}" type="presParOf" srcId="{E72AAF3A-B812-42A4-8420-10CE3B2E3E26}" destId="{897FFD2A-AA8C-44D2-94A8-C6522FC80BB0}" srcOrd="0" destOrd="0" presId="urn:microsoft.com/office/officeart/2005/8/layout/hierarchy2"/>
    <dgm:cxn modelId="{C6B42118-386F-473D-A44A-8D570D9948A1}" type="presParOf" srcId="{E72AAF3A-B812-42A4-8420-10CE3B2E3E26}" destId="{B002CAB9-DA32-4A76-A2EA-ABC558ABD023}" srcOrd="1" destOrd="0" presId="urn:microsoft.com/office/officeart/2005/8/layout/hierarchy2"/>
    <dgm:cxn modelId="{EED7FE35-0DCF-4E67-87B1-7F3985FC34B9}" type="presParOf" srcId="{1F217CCF-0406-4CB0-9416-A4D5480CAB8E}" destId="{FDD58D3E-2BBC-46A3-AD26-7958EDA3F1C8}" srcOrd="2" destOrd="0" presId="urn:microsoft.com/office/officeart/2005/8/layout/hierarchy2"/>
    <dgm:cxn modelId="{4BA9CE1B-F5E3-4E8B-A8F7-6F350B7246D3}" type="presParOf" srcId="{FDD58D3E-2BBC-46A3-AD26-7958EDA3F1C8}" destId="{B55D65EA-6E9D-4760-85FC-3CA5A3D2426D}" srcOrd="0" destOrd="0" presId="urn:microsoft.com/office/officeart/2005/8/layout/hierarchy2"/>
    <dgm:cxn modelId="{8A38AD72-CFD7-44F9-980A-25ED954D9269}" type="presParOf" srcId="{1F217CCF-0406-4CB0-9416-A4D5480CAB8E}" destId="{EBD633B5-2AFA-432D-B4B9-F8CE33C04E21}" srcOrd="3" destOrd="0" presId="urn:microsoft.com/office/officeart/2005/8/layout/hierarchy2"/>
    <dgm:cxn modelId="{DCE6F92B-41D5-4878-B87E-9DCDA2AB3218}" type="presParOf" srcId="{EBD633B5-2AFA-432D-B4B9-F8CE33C04E21}" destId="{A8CE3900-7EF0-45A4-B3CC-08B28CD9E233}" srcOrd="0" destOrd="0" presId="urn:microsoft.com/office/officeart/2005/8/layout/hierarchy2"/>
    <dgm:cxn modelId="{3E9DBCCE-5144-4573-95A6-AD2793A36962}" type="presParOf" srcId="{EBD633B5-2AFA-432D-B4B9-F8CE33C04E21}" destId="{4271C0C5-04C5-41DE-BE00-08973CED22CC}" srcOrd="1" destOrd="0" presId="urn:microsoft.com/office/officeart/2005/8/layout/hierarchy2"/>
    <dgm:cxn modelId="{4CAA9758-F4A4-4F27-86C0-CAC8C98B4FD2}" type="presParOf" srcId="{1F217CCF-0406-4CB0-9416-A4D5480CAB8E}" destId="{4F6FCCA7-F7F1-47C6-8D79-F114BC1B1A84}" srcOrd="4" destOrd="0" presId="urn:microsoft.com/office/officeart/2005/8/layout/hierarchy2"/>
    <dgm:cxn modelId="{96ABCF62-FB67-4F2A-A321-5164FAE97682}" type="presParOf" srcId="{4F6FCCA7-F7F1-47C6-8D79-F114BC1B1A84}" destId="{8207E589-01AD-41C8-A686-0DAD7816265D}" srcOrd="0" destOrd="0" presId="urn:microsoft.com/office/officeart/2005/8/layout/hierarchy2"/>
    <dgm:cxn modelId="{F1BA2878-68AA-4B98-81C7-8D25A7E04E7E}" type="presParOf" srcId="{1F217CCF-0406-4CB0-9416-A4D5480CAB8E}" destId="{974B2538-2A30-443B-94F3-55D9A8F38494}" srcOrd="5" destOrd="0" presId="urn:microsoft.com/office/officeart/2005/8/layout/hierarchy2"/>
    <dgm:cxn modelId="{90CD777A-60A1-452F-B723-CF7BDE6620FC}" type="presParOf" srcId="{974B2538-2A30-443B-94F3-55D9A8F38494}" destId="{976A8927-1AD4-493E-833C-FAC9A64952D9}" srcOrd="0" destOrd="0" presId="urn:microsoft.com/office/officeart/2005/8/layout/hierarchy2"/>
    <dgm:cxn modelId="{C6971C53-BB9D-4D49-8982-796B3CF6AA09}" type="presParOf" srcId="{974B2538-2A30-443B-94F3-55D9A8F38494}" destId="{6025F6CE-7D03-406F-AD07-8E26287A14A3}" srcOrd="1" destOrd="0" presId="urn:microsoft.com/office/officeart/2005/8/layout/hierarchy2"/>
    <dgm:cxn modelId="{A2C3EC70-8BB3-478B-A8AB-B5896DC500C1}" type="presParOf" srcId="{1F217CCF-0406-4CB0-9416-A4D5480CAB8E}" destId="{91045CB5-B49B-40BA-BA68-B777BC377135}" srcOrd="6" destOrd="0" presId="urn:microsoft.com/office/officeart/2005/8/layout/hierarchy2"/>
    <dgm:cxn modelId="{5881DB03-A205-40AD-94D7-4C4874493F98}" type="presParOf" srcId="{91045CB5-B49B-40BA-BA68-B777BC377135}" destId="{665AD68F-3BFF-4393-992C-0F346802334D}" srcOrd="0" destOrd="0" presId="urn:microsoft.com/office/officeart/2005/8/layout/hierarchy2"/>
    <dgm:cxn modelId="{4D8955FA-2FC7-47E2-9CDF-4E1BBC0927C3}" type="presParOf" srcId="{1F217CCF-0406-4CB0-9416-A4D5480CAB8E}" destId="{CC1A4CC3-902C-4919-95FA-87CD396A6D27}" srcOrd="7" destOrd="0" presId="urn:microsoft.com/office/officeart/2005/8/layout/hierarchy2"/>
    <dgm:cxn modelId="{D27EFE65-75F4-419F-8BA4-3CEE107F40F1}" type="presParOf" srcId="{CC1A4CC3-902C-4919-95FA-87CD396A6D27}" destId="{E0DAC6AE-B8E7-407C-86F8-DC58B49096D1}" srcOrd="0" destOrd="0" presId="urn:microsoft.com/office/officeart/2005/8/layout/hierarchy2"/>
    <dgm:cxn modelId="{A2FE4F4B-26C5-4854-8343-2C0F65B79F80}" type="presParOf" srcId="{CC1A4CC3-902C-4919-95FA-87CD396A6D27}" destId="{7D43E4AD-9035-494D-8D8B-476284C339EC}" srcOrd="1" destOrd="0" presId="urn:microsoft.com/office/officeart/2005/8/layout/hierarchy2"/>
    <dgm:cxn modelId="{603EF7E4-E78D-4DE8-9411-785413527926}" type="presParOf" srcId="{1F217CCF-0406-4CB0-9416-A4D5480CAB8E}" destId="{B670E442-D675-4A2B-B9A8-E1BD3F6E2BCD}" srcOrd="8" destOrd="0" presId="urn:microsoft.com/office/officeart/2005/8/layout/hierarchy2"/>
    <dgm:cxn modelId="{F675CE69-3579-4E21-AF8C-44A182F033B7}" type="presParOf" srcId="{B670E442-D675-4A2B-B9A8-E1BD3F6E2BCD}" destId="{00DA02D3-4C6D-4F30-B105-07BC596D5ACB}" srcOrd="0" destOrd="0" presId="urn:microsoft.com/office/officeart/2005/8/layout/hierarchy2"/>
    <dgm:cxn modelId="{B892B68F-9BBB-4D03-B605-C80F0030AC50}" type="presParOf" srcId="{1F217CCF-0406-4CB0-9416-A4D5480CAB8E}" destId="{F2FB8CA5-831E-4A66-8A26-4CB131BB8041}" srcOrd="9" destOrd="0" presId="urn:microsoft.com/office/officeart/2005/8/layout/hierarchy2"/>
    <dgm:cxn modelId="{016C30C1-3F6E-487C-8C4F-FBFBBAEC05E5}" type="presParOf" srcId="{F2FB8CA5-831E-4A66-8A26-4CB131BB8041}" destId="{8AF5AF1A-B7A3-424E-87CA-A250F501FA99}" srcOrd="0" destOrd="0" presId="urn:microsoft.com/office/officeart/2005/8/layout/hierarchy2"/>
    <dgm:cxn modelId="{00066757-88F6-4684-A621-E2CD35087B32}" type="presParOf" srcId="{F2FB8CA5-831E-4A66-8A26-4CB131BB8041}" destId="{46CB09E5-D80D-471C-B567-C675E7119C76}" srcOrd="1" destOrd="0" presId="urn:microsoft.com/office/officeart/2005/8/layout/hierarchy2"/>
    <dgm:cxn modelId="{9E1DE9A0-D5FD-4093-A827-8CCA6176FE03}" type="presParOf" srcId="{1F217CCF-0406-4CB0-9416-A4D5480CAB8E}" destId="{E10CFA03-78C1-427F-8103-A14A3C57E824}" srcOrd="10" destOrd="0" presId="urn:microsoft.com/office/officeart/2005/8/layout/hierarchy2"/>
    <dgm:cxn modelId="{B4BCD40F-86F5-41E4-A10A-53C17414B5CD}" type="presParOf" srcId="{E10CFA03-78C1-427F-8103-A14A3C57E824}" destId="{39862E02-79B3-454F-B395-9EE021954CC0}" srcOrd="0" destOrd="0" presId="urn:microsoft.com/office/officeart/2005/8/layout/hierarchy2"/>
    <dgm:cxn modelId="{31119A9A-15BB-4987-937E-5AFB03DCAE3B}" type="presParOf" srcId="{1F217CCF-0406-4CB0-9416-A4D5480CAB8E}" destId="{02116396-F5B2-45A6-B0AA-67C7439FF313}" srcOrd="11" destOrd="0" presId="urn:microsoft.com/office/officeart/2005/8/layout/hierarchy2"/>
    <dgm:cxn modelId="{4A2FEC6D-B1E9-4853-8326-F082A7D02E77}" type="presParOf" srcId="{02116396-F5B2-45A6-B0AA-67C7439FF313}" destId="{C5F9EBEB-56CA-4F82-B1D7-2D872FC2DC2C}" srcOrd="0" destOrd="0" presId="urn:microsoft.com/office/officeart/2005/8/layout/hierarchy2"/>
    <dgm:cxn modelId="{0064CCB5-0F6B-488D-BC22-8638D58C2344}" type="presParOf" srcId="{02116396-F5B2-45A6-B0AA-67C7439FF313}" destId="{F723D685-068D-447D-978F-9F385CE0337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5059B6-41BF-4D74-90A6-12DCF7B8FCA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005C96-BE67-45FB-9458-64DA37E8847E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Exploratória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0C60D6FA-C32D-4BFC-AAC3-2571EBEAF1F4}" type="parTrans" cxnId="{7E4D400E-EA3F-4B3D-859E-15526BDB1822}">
      <dgm:prSet/>
      <dgm:spPr/>
      <dgm:t>
        <a:bodyPr/>
        <a:lstStyle/>
        <a:p>
          <a:endParaRPr lang="en-US"/>
        </a:p>
      </dgm:t>
    </dgm:pt>
    <dgm:pt modelId="{ADB1E30E-8C9F-43D5-B57B-843F1293061B}" type="sibTrans" cxnId="{7E4D400E-EA3F-4B3D-859E-15526BDB1822}">
      <dgm:prSet/>
      <dgm:spPr/>
      <dgm:t>
        <a:bodyPr/>
        <a:lstStyle/>
        <a:p>
          <a:endParaRPr lang="en-US"/>
        </a:p>
      </dgm:t>
    </dgm:pt>
    <dgm:pt modelId="{60F32AA4-7841-4FF1-8BFA-DD2B87D4860C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Ajustes e </a:t>
          </a:r>
          <a:r>
            <a:rPr lang="pt-BR" sz="1000" b="1" dirty="0" err="1">
              <a:solidFill>
                <a:schemeClr val="bg2">
                  <a:lumMod val="50000"/>
                </a:schemeClr>
              </a:solidFill>
            </a:rPr>
            <a:t>Feature</a:t>
          </a:r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pt-BR" sz="1000" b="1" dirty="0" err="1">
              <a:solidFill>
                <a:schemeClr val="bg2">
                  <a:lumMod val="50000"/>
                </a:schemeClr>
              </a:solidFill>
            </a:rPr>
            <a:t>Engineering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3C548F94-BEE9-4796-907A-D355FE0CA214}" type="parTrans" cxnId="{B92F90D9-BEFE-4889-A4EA-F91521FED0A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90533976-BCA5-4ABF-8CAF-5CEBD23D2DB1}" type="sibTrans" cxnId="{B92F90D9-BEFE-4889-A4EA-F91521FED0AF}">
      <dgm:prSet/>
      <dgm:spPr/>
      <dgm:t>
        <a:bodyPr/>
        <a:lstStyle/>
        <a:p>
          <a:endParaRPr lang="en-US"/>
        </a:p>
      </dgm:t>
    </dgm:pt>
    <dgm:pt modelId="{1FF6C864-2BD5-4EA2-AF7F-80EF22B1C4B4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Separação Treino/Teste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605E0DF9-6847-4BB1-B784-E8EA525B1A5A}" type="parTrans" cxnId="{483FC991-60D0-4E3C-A46B-10D0A4C62697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49A3EDF4-3A2D-4FB3-AB2A-DA75D98CF861}" type="sibTrans" cxnId="{483FC991-60D0-4E3C-A46B-10D0A4C62697}">
      <dgm:prSet/>
      <dgm:spPr/>
      <dgm:t>
        <a:bodyPr/>
        <a:lstStyle/>
        <a:p>
          <a:endParaRPr lang="en-US"/>
        </a:p>
      </dgm:t>
    </dgm:pt>
    <dgm:pt modelId="{DA536FC8-4528-42C4-9000-7F92A92253E0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Normalização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78B265AA-A2F8-4DC0-AB1F-683C8D7494B5}" type="parTrans" cxnId="{ABDAC7D6-9B41-40A1-855C-703BF45FD8F5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2A0B3515-A97B-4508-8016-7E800FFE7B9D}" type="sibTrans" cxnId="{ABDAC7D6-9B41-40A1-855C-703BF45FD8F5}">
      <dgm:prSet/>
      <dgm:spPr/>
      <dgm:t>
        <a:bodyPr/>
        <a:lstStyle/>
        <a:p>
          <a:endParaRPr lang="en-US"/>
        </a:p>
      </dgm:t>
    </dgm:pt>
    <dgm:pt modelId="{7A2A262A-9EC4-48C8-BAD0-D2BEC240C36A}">
      <dgm:prSet phldrT="[Tex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000" b="1" dirty="0"/>
            <a:t>Agrupamento</a:t>
          </a:r>
          <a:endParaRPr lang="en-US" sz="1000" b="1" dirty="0"/>
        </a:p>
      </dgm:t>
    </dgm:pt>
    <dgm:pt modelId="{EBE59EA7-64A6-49FE-BBFE-77F204711CE9}" type="parTrans" cxnId="{3FADDC63-4B21-4EEE-B9D3-13702B68CA1D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B3EBB8F4-9F1D-43D9-846B-A19DAD5A47D7}" type="sibTrans" cxnId="{3FADDC63-4B21-4EEE-B9D3-13702B68CA1D}">
      <dgm:prSet/>
      <dgm:spPr/>
      <dgm:t>
        <a:bodyPr/>
        <a:lstStyle/>
        <a:p>
          <a:endParaRPr lang="en-US"/>
        </a:p>
      </dgm:t>
    </dgm:pt>
    <dgm:pt modelId="{EDB87FF6-04A3-400B-8D1D-8885CFDA6B7B}">
      <dgm:prSet phldrT="[Tex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000" b="1" dirty="0"/>
            <a:t>Regressão Grupo 0</a:t>
          </a:r>
          <a:endParaRPr lang="en-US" sz="1000" b="1" dirty="0"/>
        </a:p>
      </dgm:t>
    </dgm:pt>
    <dgm:pt modelId="{380937B0-1FC8-4FFA-A9E1-EE417EC032AF}" type="parTrans" cxnId="{23040564-F6ED-45F5-BCD2-25A8FAFF3EF3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C1FBBDB-3E92-4520-A339-2FB05775A64D}" type="sibTrans" cxnId="{23040564-F6ED-45F5-BCD2-25A8FAFF3EF3}">
      <dgm:prSet/>
      <dgm:spPr/>
      <dgm:t>
        <a:bodyPr/>
        <a:lstStyle/>
        <a:p>
          <a:endParaRPr lang="en-US"/>
        </a:p>
      </dgm:t>
    </dgm:pt>
    <dgm:pt modelId="{E6661B6E-F830-46C3-8C7B-73B767980E15}">
      <dgm:prSet phldrT="[Tex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000" b="1" dirty="0"/>
            <a:t>Regressão Grupo 1</a:t>
          </a:r>
          <a:endParaRPr lang="en-US" sz="1000" b="1" dirty="0"/>
        </a:p>
      </dgm:t>
    </dgm:pt>
    <dgm:pt modelId="{01E09A37-0A1D-4F66-A4C9-BA4B1BD326F7}" type="parTrans" cxnId="{AF431C1B-D718-4558-8EFF-78CC8A6B4C0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CC856A70-119B-4EBD-9760-1C9563EE3537}" type="sibTrans" cxnId="{AF431C1B-D718-4558-8EFF-78CC8A6B4C0F}">
      <dgm:prSet/>
      <dgm:spPr/>
      <dgm:t>
        <a:bodyPr/>
        <a:lstStyle/>
        <a:p>
          <a:endParaRPr lang="en-US"/>
        </a:p>
      </dgm:t>
    </dgm:pt>
    <dgm:pt modelId="{61A50D0D-2886-4862-BC72-89DAC103626F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1"/>
              </a:solidFill>
            </a:rPr>
            <a:t>Regressão Sem Agrupamento</a:t>
          </a:r>
          <a:endParaRPr lang="en-US" sz="1000" b="1" dirty="0">
            <a:solidFill>
              <a:schemeClr val="bg1"/>
            </a:solidFill>
          </a:endParaRPr>
        </a:p>
      </dgm:t>
    </dgm:pt>
    <dgm:pt modelId="{6AC8A69F-7C4F-4251-B199-A82FBF50145D}" type="parTrans" cxnId="{0BA28425-A31C-4433-81F9-6475E867931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3204D0C5-116E-4528-B611-5DE84FA6761E}" type="sibTrans" cxnId="{0BA28425-A31C-4433-81F9-6475E8679319}">
      <dgm:prSet/>
      <dgm:spPr/>
      <dgm:t>
        <a:bodyPr/>
        <a:lstStyle/>
        <a:p>
          <a:endParaRPr lang="en-US"/>
        </a:p>
      </dgm:t>
    </dgm:pt>
    <dgm:pt modelId="{4D60DD4E-A495-4C5D-9AED-B337CE8F7CE7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40ECC90E-CAF2-4407-AD89-007FD158527A}" type="parTrans" cxnId="{852DDC5D-A6EE-4A0B-935D-02FB4FDE3E9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513B2300-0E75-4863-8543-F99607D09E5F}" type="sibTrans" cxnId="{852DDC5D-A6EE-4A0B-935D-02FB4FDE3E94}">
      <dgm:prSet/>
      <dgm:spPr/>
      <dgm:t>
        <a:bodyPr/>
        <a:lstStyle/>
        <a:p>
          <a:endParaRPr lang="en-US"/>
        </a:p>
      </dgm:t>
    </dgm:pt>
    <dgm:pt modelId="{BA461347-AD44-45D7-80F6-09CC5484C37D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Regressão</a:t>
          </a:r>
          <a:r>
            <a:rPr lang="pt-BR" sz="1000" i="1" kern="1200" dirty="0">
              <a:solidFill>
                <a:schemeClr val="bg1"/>
              </a:solidFill>
            </a:rPr>
            <a:t> Linear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258A207D-B442-4248-B58B-61AC3FEB877A}" type="parTrans" cxnId="{CABBC486-0203-43AC-8DD8-1C72A72E06DB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51EC9E6-9945-4747-ADCA-FCDE2875A71A}" type="sibTrans" cxnId="{CABBC486-0203-43AC-8DD8-1C72A72E06DB}">
      <dgm:prSet/>
      <dgm:spPr/>
      <dgm:t>
        <a:bodyPr/>
        <a:lstStyle/>
        <a:p>
          <a:endParaRPr lang="en-US"/>
        </a:p>
      </dgm:t>
    </dgm:pt>
    <dgm:pt modelId="{6B3F99EA-87EC-4AF1-91A1-CFD67EDB4B29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dirty="0" err="1">
              <a:solidFill>
                <a:schemeClr val="bg1"/>
              </a:solidFill>
            </a:rPr>
            <a:t>Decision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Tree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51D1ED95-D74E-42B5-8643-8FF9CB933A7B}" type="parTrans" cxnId="{AAE442F1-7D86-4862-BC44-C1D3F85E6FA2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35E41CDD-E0FA-462C-81A6-D1722C901D0E}" type="sibTrans" cxnId="{AAE442F1-7D86-4862-BC44-C1D3F85E6FA2}">
      <dgm:prSet/>
      <dgm:spPr/>
      <dgm:t>
        <a:bodyPr/>
        <a:lstStyle/>
        <a:p>
          <a:endParaRPr lang="en-US"/>
        </a:p>
      </dgm:t>
    </dgm:pt>
    <dgm:pt modelId="{1DE4B16D-88F4-4D20-83A4-47573794BD2A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Forest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F4532788-DEB8-4EF4-9BF8-C3132F9FFE51}" type="parTrans" cxnId="{38113335-D8F8-4816-A1F1-D004ECDEE53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7EBA7662-4445-473B-B5DE-B61D488517EA}" type="sibTrans" cxnId="{38113335-D8F8-4816-A1F1-D004ECDEE534}">
      <dgm:prSet/>
      <dgm:spPr/>
      <dgm:t>
        <a:bodyPr/>
        <a:lstStyle/>
        <a:p>
          <a:endParaRPr lang="en-US"/>
        </a:p>
      </dgm:t>
    </dgm:pt>
    <dgm:pt modelId="{75B58F46-FF96-4758-B04A-0703C222AEA6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E9BC723B-9FB3-4473-BCC4-714E8B49541C}" type="parTrans" cxnId="{7362F896-3110-4D71-8B3E-EB59E06ABAC1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605D675-3B9C-47DF-A548-5C9958E553D2}" type="sibTrans" cxnId="{7362F896-3110-4D71-8B3E-EB59E06ABAC1}">
      <dgm:prSet/>
      <dgm:spPr/>
      <dgm:t>
        <a:bodyPr/>
        <a:lstStyle/>
        <a:p>
          <a:endParaRPr lang="en-US"/>
        </a:p>
      </dgm:t>
    </dgm:pt>
    <dgm:pt modelId="{B3B9010C-6C05-4CB7-A7CE-BBD30847C901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A37D3BC-E80D-4C7A-B46D-269CABD24929}" type="parTrans" cxnId="{C778E1F9-2827-4BBD-B45B-91D773D39C10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DB32EAA-688D-4D4B-98EA-C5F4C457FADE}" type="sibTrans" cxnId="{C778E1F9-2827-4BBD-B45B-91D773D39C10}">
      <dgm:prSet/>
      <dgm:spPr/>
      <dgm:t>
        <a:bodyPr/>
        <a:lstStyle/>
        <a:p>
          <a:endParaRPr lang="en-US"/>
        </a:p>
      </dgm:t>
    </dgm:pt>
    <dgm:pt modelId="{D0C62C96-2185-4FB5-9857-BC6324AAC59F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Regressão Linear</a:t>
          </a:r>
          <a:endParaRPr lang="en-US" sz="1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5C8A72D-773F-4A88-AC72-26885545CB3A}" type="parTrans" cxnId="{73BB5BD7-5702-4B79-B2E3-BC41CB752F4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BFCAB4B9-5235-4444-9C7B-81C47D6AF90C}" type="sibTrans" cxnId="{73BB5BD7-5702-4B79-B2E3-BC41CB752F4F}">
      <dgm:prSet/>
      <dgm:spPr/>
      <dgm:t>
        <a:bodyPr/>
        <a:lstStyle/>
        <a:p>
          <a:endParaRPr lang="en-US"/>
        </a:p>
      </dgm:t>
    </dgm:pt>
    <dgm:pt modelId="{1A5BDFA7-40DA-495E-ABF7-9C8B2F1AC6B1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8F61735-8821-4B78-88EF-66543AB3151A}" type="parTrans" cxnId="{D1ED3014-AA4B-4B6E-8744-BEE1F492B520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F8C06CF1-4B35-4A0F-AC0C-4F0E89E891E2}" type="sibTrans" cxnId="{D1ED3014-AA4B-4B6E-8744-BEE1F492B520}">
      <dgm:prSet/>
      <dgm:spPr/>
      <dgm:t>
        <a:bodyPr/>
        <a:lstStyle/>
        <a:p>
          <a:endParaRPr lang="en-US"/>
        </a:p>
      </dgm:t>
    </dgm:pt>
    <dgm:pt modelId="{BD7AB4BB-2392-4653-BF83-40511E886AA0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Random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Forest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E65266B-59A2-4E9B-87C9-AA6DA17D86BA}" type="parTrans" cxnId="{B66CB493-96B0-433B-B7F6-49A18F21802E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832F125A-D85C-490A-A9EA-C0E2B20C3D87}" type="sibTrans" cxnId="{B66CB493-96B0-433B-B7F6-49A18F21802E}">
      <dgm:prSet/>
      <dgm:spPr/>
      <dgm:t>
        <a:bodyPr/>
        <a:lstStyle/>
        <a:p>
          <a:endParaRPr lang="en-US"/>
        </a:p>
      </dgm:t>
    </dgm:pt>
    <dgm:pt modelId="{2D131F69-EEA5-4A6D-B1D0-2671E31C6BB9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Gradient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1E985640-61DC-419A-8BB0-CB0598CB365E}" type="parTrans" cxnId="{61E7DC38-DBB7-4D66-BAD5-4522A92B8E2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448B7C19-15E2-4895-A6BF-994565413E2D}" type="sibTrans" cxnId="{61E7DC38-DBB7-4D66-BAD5-4522A92B8E29}">
      <dgm:prSet/>
      <dgm:spPr/>
      <dgm:t>
        <a:bodyPr/>
        <a:lstStyle/>
        <a:p>
          <a:endParaRPr lang="en-US"/>
        </a:p>
      </dgm:t>
    </dgm:pt>
    <dgm:pt modelId="{337F2F17-C5D1-4237-9774-40A7D94305F7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>
              <a:solidFill>
                <a:schemeClr val="bg1"/>
              </a:solidFill>
            </a:rPr>
            <a:t>Naive</a:t>
          </a:r>
          <a:endParaRPr lang="en-US" sz="1000" dirty="0">
            <a:solidFill>
              <a:schemeClr val="bg1"/>
            </a:solidFill>
          </a:endParaRPr>
        </a:p>
      </dgm:t>
    </dgm:pt>
    <dgm:pt modelId="{7B44AA02-FBD5-45E1-AA80-484775E02B03}" type="parTrans" cxnId="{CB8337F6-F181-4A67-A80B-8E9BE2A46713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D0EB9434-EB2C-4522-9A1A-DB09A805FCB7}" type="sibTrans" cxnId="{CB8337F6-F181-4A67-A80B-8E9BE2A46713}">
      <dgm:prSet/>
      <dgm:spPr/>
      <dgm:t>
        <a:bodyPr/>
        <a:lstStyle/>
        <a:p>
          <a:endParaRPr lang="en-US"/>
        </a:p>
      </dgm:t>
    </dgm:pt>
    <dgm:pt modelId="{6AE1F634-46C0-4A89-AC85-FF3FE1E139B1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0" dirty="0">
              <a:solidFill>
                <a:schemeClr val="bg1"/>
              </a:solidFill>
            </a:rPr>
            <a:t>Regressão Linear</a:t>
          </a:r>
          <a:endParaRPr lang="en-US" sz="1000" i="0" dirty="0">
            <a:solidFill>
              <a:schemeClr val="bg1"/>
            </a:solidFill>
          </a:endParaRPr>
        </a:p>
      </dgm:t>
    </dgm:pt>
    <dgm:pt modelId="{8D5C938C-E770-4EF5-BC54-AC4FA1EA9623}" type="parTrans" cxnId="{BC118968-4CAC-46A9-856D-C7A4E31C3C9B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8DAEE3D9-BD50-40DF-BD5B-7A27785ECE03}" type="sibTrans" cxnId="{BC118968-4CAC-46A9-856D-C7A4E31C3C9B}">
      <dgm:prSet/>
      <dgm:spPr/>
      <dgm:t>
        <a:bodyPr/>
        <a:lstStyle/>
        <a:p>
          <a:endParaRPr lang="en-US"/>
        </a:p>
      </dgm:t>
    </dgm:pt>
    <dgm:pt modelId="{CC06C496-61B0-4F9C-A3D9-52C93066DDF4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Decision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Tree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39E0E570-CBDC-4B7E-8F69-94A6147FD95E}" type="parTrans" cxnId="{923F4B54-CAFE-4FCA-AC2F-4D0A52FBF8CC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2DBB134F-CBD4-4066-8FB3-3A6C23698586}" type="sibTrans" cxnId="{923F4B54-CAFE-4FCA-AC2F-4D0A52FBF8CC}">
      <dgm:prSet/>
      <dgm:spPr/>
      <dgm:t>
        <a:bodyPr/>
        <a:lstStyle/>
        <a:p>
          <a:endParaRPr lang="en-US"/>
        </a:p>
      </dgm:t>
    </dgm:pt>
    <dgm:pt modelId="{E96933EC-20D3-484D-9D13-DCB7B9296A86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Random</a:t>
          </a:r>
          <a:r>
            <a:rPr lang="pt-BR" sz="1000" i="1" dirty="0">
              <a:solidFill>
                <a:schemeClr val="bg1"/>
              </a:solidFill>
            </a:rPr>
            <a:t> Forest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BB5E8A5C-832E-4050-B009-5ECDC19541AE}" type="parTrans" cxnId="{F85B40B3-3665-40BB-AFEC-BCBA0E67AE1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C1DB173-7C9E-4732-AFCF-50697A420586}" type="sibTrans" cxnId="{F85B40B3-3665-40BB-AFEC-BCBA0E67AE1F}">
      <dgm:prSet/>
      <dgm:spPr/>
      <dgm:t>
        <a:bodyPr/>
        <a:lstStyle/>
        <a:p>
          <a:endParaRPr lang="en-US"/>
        </a:p>
      </dgm:t>
    </dgm:pt>
    <dgm:pt modelId="{CACC2F86-78FC-45A6-96C1-E98809FD7654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Gradient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Boost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2470CA3B-3082-475C-B8D6-E9811657644B}" type="parTrans" cxnId="{6384FAD6-05B0-41C4-9FDC-61DA87171EB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66377C87-3C6C-49EA-B66D-F63EF7A01373}" type="sibTrans" cxnId="{6384FAD6-05B0-41C4-9FDC-61DA87171EBF}">
      <dgm:prSet/>
      <dgm:spPr/>
      <dgm:t>
        <a:bodyPr/>
        <a:lstStyle/>
        <a:p>
          <a:endParaRPr lang="en-US"/>
        </a:p>
      </dgm:t>
    </dgm:pt>
    <dgm:pt modelId="{E5E262FC-8296-46F6-8FAD-A70F167C004D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C80608AA-AEB9-4D55-9C51-07B2F6A86D95}" type="parTrans" cxnId="{AD099FD0-67E0-47DD-B9F4-9A4B08F94E6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D5D49411-9029-4D55-911E-4A7111F738D3}" type="sibTrans" cxnId="{AD099FD0-67E0-47DD-B9F4-9A4B08F94E64}">
      <dgm:prSet/>
      <dgm:spPr/>
      <dgm:t>
        <a:bodyPr/>
        <a:lstStyle/>
        <a:p>
          <a:endParaRPr lang="en-US"/>
        </a:p>
      </dgm:t>
    </dgm:pt>
    <dgm:pt modelId="{A0583421-8DA2-4D14-9B16-E981D40BCB25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MLPRegressor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CEB56AF-3CE9-4B29-9C6B-E835EA3ACC94}" type="parTrans" cxnId="{C903AD65-8482-47C5-923F-B7D9B78419E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F0307AC2-4D25-4B0E-BDCB-DAECEDD656F1}" type="sibTrans" cxnId="{C903AD65-8482-47C5-923F-B7D9B78419E9}">
      <dgm:prSet/>
      <dgm:spPr/>
      <dgm:t>
        <a:bodyPr/>
        <a:lstStyle/>
        <a:p>
          <a:endParaRPr lang="en-US"/>
        </a:p>
      </dgm:t>
    </dgm:pt>
    <dgm:pt modelId="{86BF4636-8D55-4D4D-99EC-B789495288E7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MLPRegressor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A4FE4022-75FF-4108-9E2D-CA0AE24C7449}" type="parTrans" cxnId="{7ECD7A2D-2C31-42F5-BD60-FE8A8F8B2DF8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CC40A208-F3D8-43E1-A576-63BB26E5A873}" type="sibTrans" cxnId="{7ECD7A2D-2C31-42F5-BD60-FE8A8F8B2DF8}">
      <dgm:prSet/>
      <dgm:spPr/>
      <dgm:t>
        <a:bodyPr/>
        <a:lstStyle/>
        <a:p>
          <a:endParaRPr lang="en-US"/>
        </a:p>
      </dgm:t>
    </dgm:pt>
    <dgm:pt modelId="{55BDEED6-3204-4C77-BA18-69F1630B101A}" type="pres">
      <dgm:prSet presAssocID="{4F5059B6-41BF-4D74-90A6-12DCF7B8FCA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3D9A12-0AEA-4500-917D-B370D6BE4CC6}" type="pres">
      <dgm:prSet presAssocID="{22005C96-BE67-45FB-9458-64DA37E8847E}" presName="root1" presStyleCnt="0"/>
      <dgm:spPr/>
    </dgm:pt>
    <dgm:pt modelId="{CE5B6794-C646-4351-86BA-DA3D6BBF1EC2}" type="pres">
      <dgm:prSet presAssocID="{22005C96-BE67-45FB-9458-64DA37E8847E}" presName="LevelOneTextNode" presStyleLbl="node0" presStyleIdx="0" presStyleCnt="1">
        <dgm:presLayoutVars>
          <dgm:chPref val="3"/>
        </dgm:presLayoutVars>
      </dgm:prSet>
      <dgm:spPr/>
    </dgm:pt>
    <dgm:pt modelId="{98953BE3-EB77-4ADE-9F00-23783A54FEC6}" type="pres">
      <dgm:prSet presAssocID="{22005C96-BE67-45FB-9458-64DA37E8847E}" presName="level2hierChild" presStyleCnt="0"/>
      <dgm:spPr/>
    </dgm:pt>
    <dgm:pt modelId="{65E26CC2-D78A-4C10-A405-1D260FA37675}" type="pres">
      <dgm:prSet presAssocID="{3C548F94-BEE9-4796-907A-D355FE0CA214}" presName="conn2-1" presStyleLbl="parChTrans1D2" presStyleIdx="0" presStyleCnt="1"/>
      <dgm:spPr/>
    </dgm:pt>
    <dgm:pt modelId="{E0794032-6BDE-41F4-92EF-0CC277256A25}" type="pres">
      <dgm:prSet presAssocID="{3C548F94-BEE9-4796-907A-D355FE0CA214}" presName="connTx" presStyleLbl="parChTrans1D2" presStyleIdx="0" presStyleCnt="1"/>
      <dgm:spPr/>
    </dgm:pt>
    <dgm:pt modelId="{0107355A-37F7-40E3-BCA1-5E63A33F2CD1}" type="pres">
      <dgm:prSet presAssocID="{60F32AA4-7841-4FF1-8BFA-DD2B87D4860C}" presName="root2" presStyleCnt="0"/>
      <dgm:spPr/>
    </dgm:pt>
    <dgm:pt modelId="{5D770F08-027C-423A-89D4-C71F41DB6F79}" type="pres">
      <dgm:prSet presAssocID="{60F32AA4-7841-4FF1-8BFA-DD2B87D4860C}" presName="LevelTwoTextNode" presStyleLbl="node2" presStyleIdx="0" presStyleCnt="1">
        <dgm:presLayoutVars>
          <dgm:chPref val="3"/>
        </dgm:presLayoutVars>
      </dgm:prSet>
      <dgm:spPr/>
    </dgm:pt>
    <dgm:pt modelId="{C9E46D0A-B0B8-41EA-87AB-3AD761AE1A7A}" type="pres">
      <dgm:prSet presAssocID="{60F32AA4-7841-4FF1-8BFA-DD2B87D4860C}" presName="level3hierChild" presStyleCnt="0"/>
      <dgm:spPr/>
    </dgm:pt>
    <dgm:pt modelId="{9D6BB97E-B575-4229-8790-A4395912F3F6}" type="pres">
      <dgm:prSet presAssocID="{605E0DF9-6847-4BB1-B784-E8EA525B1A5A}" presName="conn2-1" presStyleLbl="parChTrans1D3" presStyleIdx="0" presStyleCnt="1"/>
      <dgm:spPr/>
    </dgm:pt>
    <dgm:pt modelId="{52CF98F2-F4D2-4F83-BE63-3F9C9667527E}" type="pres">
      <dgm:prSet presAssocID="{605E0DF9-6847-4BB1-B784-E8EA525B1A5A}" presName="connTx" presStyleLbl="parChTrans1D3" presStyleIdx="0" presStyleCnt="1"/>
      <dgm:spPr/>
    </dgm:pt>
    <dgm:pt modelId="{E32430C2-48B0-494E-A60B-C407E3019F67}" type="pres">
      <dgm:prSet presAssocID="{1FF6C864-2BD5-4EA2-AF7F-80EF22B1C4B4}" presName="root2" presStyleCnt="0"/>
      <dgm:spPr/>
    </dgm:pt>
    <dgm:pt modelId="{C91C01EF-344B-4150-8A9E-895EA4CEA6C7}" type="pres">
      <dgm:prSet presAssocID="{1FF6C864-2BD5-4EA2-AF7F-80EF22B1C4B4}" presName="LevelTwoTextNode" presStyleLbl="node3" presStyleIdx="0" presStyleCnt="1">
        <dgm:presLayoutVars>
          <dgm:chPref val="3"/>
        </dgm:presLayoutVars>
      </dgm:prSet>
      <dgm:spPr/>
    </dgm:pt>
    <dgm:pt modelId="{25BB6414-1C2C-45BE-B9AA-54D7C1DFCB6B}" type="pres">
      <dgm:prSet presAssocID="{1FF6C864-2BD5-4EA2-AF7F-80EF22B1C4B4}" presName="level3hierChild" presStyleCnt="0"/>
      <dgm:spPr/>
    </dgm:pt>
    <dgm:pt modelId="{39919C5A-A8BE-48C4-8BCE-5BCA0535C6B7}" type="pres">
      <dgm:prSet presAssocID="{78B265AA-A2F8-4DC0-AB1F-683C8D7494B5}" presName="conn2-1" presStyleLbl="parChTrans1D4" presStyleIdx="0" presStyleCnt="23"/>
      <dgm:spPr/>
    </dgm:pt>
    <dgm:pt modelId="{F78FBC19-8BE1-4579-B33F-F829E87C70F1}" type="pres">
      <dgm:prSet presAssocID="{78B265AA-A2F8-4DC0-AB1F-683C8D7494B5}" presName="connTx" presStyleLbl="parChTrans1D4" presStyleIdx="0" presStyleCnt="23"/>
      <dgm:spPr/>
    </dgm:pt>
    <dgm:pt modelId="{CAE94451-7A89-43B8-9F9B-C58700B98DC2}" type="pres">
      <dgm:prSet presAssocID="{DA536FC8-4528-42C4-9000-7F92A92253E0}" presName="root2" presStyleCnt="0"/>
      <dgm:spPr/>
    </dgm:pt>
    <dgm:pt modelId="{59AA742B-5C0D-4479-A586-6D31FBABCC74}" type="pres">
      <dgm:prSet presAssocID="{DA536FC8-4528-42C4-9000-7F92A92253E0}" presName="LevelTwoTextNode" presStyleLbl="node4" presStyleIdx="0" presStyleCnt="23">
        <dgm:presLayoutVars>
          <dgm:chPref val="3"/>
        </dgm:presLayoutVars>
      </dgm:prSet>
      <dgm:spPr/>
    </dgm:pt>
    <dgm:pt modelId="{B314D554-6D4A-4FA1-B3B5-1CFFA46F4C24}" type="pres">
      <dgm:prSet presAssocID="{DA536FC8-4528-42C4-9000-7F92A92253E0}" presName="level3hierChild" presStyleCnt="0"/>
      <dgm:spPr/>
    </dgm:pt>
    <dgm:pt modelId="{8D4F391D-64DB-4B8B-9C18-474E5C1E2661}" type="pres">
      <dgm:prSet presAssocID="{EBE59EA7-64A6-49FE-BBFE-77F204711CE9}" presName="conn2-1" presStyleLbl="parChTrans1D4" presStyleIdx="1" presStyleCnt="23"/>
      <dgm:spPr/>
    </dgm:pt>
    <dgm:pt modelId="{9E4E09EC-87DF-4932-806D-CC591F8E6B3E}" type="pres">
      <dgm:prSet presAssocID="{EBE59EA7-64A6-49FE-BBFE-77F204711CE9}" presName="connTx" presStyleLbl="parChTrans1D4" presStyleIdx="1" presStyleCnt="23"/>
      <dgm:spPr/>
    </dgm:pt>
    <dgm:pt modelId="{47F29983-CC69-4A20-BAF0-41DCB09F90FD}" type="pres">
      <dgm:prSet presAssocID="{7A2A262A-9EC4-48C8-BAD0-D2BEC240C36A}" presName="root2" presStyleCnt="0"/>
      <dgm:spPr/>
    </dgm:pt>
    <dgm:pt modelId="{07E06E4A-356E-4969-BA10-5C90291A1CEE}" type="pres">
      <dgm:prSet presAssocID="{7A2A262A-9EC4-48C8-BAD0-D2BEC240C36A}" presName="LevelTwoTextNode" presStyleLbl="node4" presStyleIdx="1" presStyleCnt="23">
        <dgm:presLayoutVars>
          <dgm:chPref val="3"/>
        </dgm:presLayoutVars>
      </dgm:prSet>
      <dgm:spPr/>
    </dgm:pt>
    <dgm:pt modelId="{4523268A-E2F3-4E23-B907-990680DEC1B3}" type="pres">
      <dgm:prSet presAssocID="{7A2A262A-9EC4-48C8-BAD0-D2BEC240C36A}" presName="level3hierChild" presStyleCnt="0"/>
      <dgm:spPr/>
    </dgm:pt>
    <dgm:pt modelId="{23BAF31E-430C-47E7-ABA8-593DAC720122}" type="pres">
      <dgm:prSet presAssocID="{380937B0-1FC8-4FFA-A9E1-EE417EC032AF}" presName="conn2-1" presStyleLbl="parChTrans1D4" presStyleIdx="2" presStyleCnt="23"/>
      <dgm:spPr/>
    </dgm:pt>
    <dgm:pt modelId="{8CAEE61D-5585-4B0B-9095-6FD4F0B1A9BF}" type="pres">
      <dgm:prSet presAssocID="{380937B0-1FC8-4FFA-A9E1-EE417EC032AF}" presName="connTx" presStyleLbl="parChTrans1D4" presStyleIdx="2" presStyleCnt="23"/>
      <dgm:spPr/>
    </dgm:pt>
    <dgm:pt modelId="{2CA1AE89-B9FA-4EE9-B8A5-6C70F08CBD7C}" type="pres">
      <dgm:prSet presAssocID="{EDB87FF6-04A3-400B-8D1D-8885CFDA6B7B}" presName="root2" presStyleCnt="0"/>
      <dgm:spPr/>
    </dgm:pt>
    <dgm:pt modelId="{A20146A3-1F8F-4524-974F-A5F97C9D6078}" type="pres">
      <dgm:prSet presAssocID="{EDB87FF6-04A3-400B-8D1D-8885CFDA6B7B}" presName="LevelTwoTextNode" presStyleLbl="node4" presStyleIdx="2" presStyleCnt="23" custScaleX="110247">
        <dgm:presLayoutVars>
          <dgm:chPref val="3"/>
        </dgm:presLayoutVars>
      </dgm:prSet>
      <dgm:spPr/>
    </dgm:pt>
    <dgm:pt modelId="{E68699A5-C70F-4D51-8995-02B7B11D8E27}" type="pres">
      <dgm:prSet presAssocID="{EDB87FF6-04A3-400B-8D1D-8885CFDA6B7B}" presName="level3hierChild" presStyleCnt="0"/>
      <dgm:spPr/>
    </dgm:pt>
    <dgm:pt modelId="{949AA974-BAC6-4E0F-8AB1-A313D3814EB6}" type="pres">
      <dgm:prSet presAssocID="{40ECC90E-CAF2-4407-AD89-007FD158527A}" presName="conn2-1" presStyleLbl="parChTrans1D4" presStyleIdx="3" presStyleCnt="23"/>
      <dgm:spPr/>
    </dgm:pt>
    <dgm:pt modelId="{4443BBDD-A7F8-48D9-8924-F4A598EBEBF7}" type="pres">
      <dgm:prSet presAssocID="{40ECC90E-CAF2-4407-AD89-007FD158527A}" presName="connTx" presStyleLbl="parChTrans1D4" presStyleIdx="3" presStyleCnt="23"/>
      <dgm:spPr/>
    </dgm:pt>
    <dgm:pt modelId="{820F44CA-3763-4BEE-85DD-2A8E78523C47}" type="pres">
      <dgm:prSet presAssocID="{4D60DD4E-A495-4C5D-9AED-B337CE8F7CE7}" presName="root2" presStyleCnt="0"/>
      <dgm:spPr/>
    </dgm:pt>
    <dgm:pt modelId="{020229E4-418E-4ACF-80AD-D48298AD4293}" type="pres">
      <dgm:prSet presAssocID="{4D60DD4E-A495-4C5D-9AED-B337CE8F7CE7}" presName="LevelTwoTextNode" presStyleLbl="node4" presStyleIdx="3" presStyleCnt="23" custScaleX="139530" custScaleY="28113">
        <dgm:presLayoutVars>
          <dgm:chPref val="3"/>
        </dgm:presLayoutVars>
      </dgm:prSet>
      <dgm:spPr>
        <a:xfrm>
          <a:off x="8851920" y="391403"/>
          <a:ext cx="1264589" cy="147984"/>
        </a:xfrm>
        <a:prstGeom prst="roundRect">
          <a:avLst>
            <a:gd name="adj" fmla="val 10000"/>
          </a:avLst>
        </a:prstGeom>
      </dgm:spPr>
    </dgm:pt>
    <dgm:pt modelId="{E50E2708-373C-4591-8F6D-A8FFDA5F96E3}" type="pres">
      <dgm:prSet presAssocID="{4D60DD4E-A495-4C5D-9AED-B337CE8F7CE7}" presName="level3hierChild" presStyleCnt="0"/>
      <dgm:spPr/>
    </dgm:pt>
    <dgm:pt modelId="{02E9E4F9-A1AC-4DC0-AA8F-84163CB5DDBB}" type="pres">
      <dgm:prSet presAssocID="{258A207D-B442-4248-B58B-61AC3FEB877A}" presName="conn2-1" presStyleLbl="parChTrans1D4" presStyleIdx="4" presStyleCnt="23"/>
      <dgm:spPr/>
    </dgm:pt>
    <dgm:pt modelId="{0B8A9774-AC81-49CB-B7CF-F12924EEB635}" type="pres">
      <dgm:prSet presAssocID="{258A207D-B442-4248-B58B-61AC3FEB877A}" presName="connTx" presStyleLbl="parChTrans1D4" presStyleIdx="4" presStyleCnt="23"/>
      <dgm:spPr/>
    </dgm:pt>
    <dgm:pt modelId="{DE5F92E7-1085-4951-86DE-52E93BE4B118}" type="pres">
      <dgm:prSet presAssocID="{BA461347-AD44-45D7-80F6-09CC5484C37D}" presName="root2" presStyleCnt="0"/>
      <dgm:spPr/>
    </dgm:pt>
    <dgm:pt modelId="{E028352B-BE57-4E4C-97BE-7288B216CBE2}" type="pres">
      <dgm:prSet presAssocID="{BA461347-AD44-45D7-80F6-09CC5484C37D}" presName="LevelTwoTextNode" presStyleLbl="node4" presStyleIdx="4" presStyleCnt="23" custScaleX="139530" custScaleY="28113">
        <dgm:presLayoutVars>
          <dgm:chPref val="3"/>
        </dgm:presLayoutVars>
      </dgm:prSet>
      <dgm:spPr>
        <a:xfrm>
          <a:off x="8851920" y="618345"/>
          <a:ext cx="1264589" cy="147984"/>
        </a:xfrm>
        <a:prstGeom prst="roundRect">
          <a:avLst>
            <a:gd name="adj" fmla="val 10000"/>
          </a:avLst>
        </a:prstGeom>
      </dgm:spPr>
    </dgm:pt>
    <dgm:pt modelId="{E29DC77B-AAEE-487F-8105-9A98104EE2C8}" type="pres">
      <dgm:prSet presAssocID="{BA461347-AD44-45D7-80F6-09CC5484C37D}" presName="level3hierChild" presStyleCnt="0"/>
      <dgm:spPr/>
    </dgm:pt>
    <dgm:pt modelId="{C26CEE38-F955-43EE-AB77-4C3930E02744}" type="pres">
      <dgm:prSet presAssocID="{51D1ED95-D74E-42B5-8643-8FF9CB933A7B}" presName="conn2-1" presStyleLbl="parChTrans1D4" presStyleIdx="5" presStyleCnt="23"/>
      <dgm:spPr/>
    </dgm:pt>
    <dgm:pt modelId="{5F0C67B5-CE7A-4F50-9121-4EDCF83ACEC6}" type="pres">
      <dgm:prSet presAssocID="{51D1ED95-D74E-42B5-8643-8FF9CB933A7B}" presName="connTx" presStyleLbl="parChTrans1D4" presStyleIdx="5" presStyleCnt="23"/>
      <dgm:spPr/>
    </dgm:pt>
    <dgm:pt modelId="{F2DBCEC5-451D-4382-A861-4E75A8C1DFE8}" type="pres">
      <dgm:prSet presAssocID="{6B3F99EA-87EC-4AF1-91A1-CFD67EDB4B29}" presName="root2" presStyleCnt="0"/>
      <dgm:spPr/>
    </dgm:pt>
    <dgm:pt modelId="{CDFFFCA5-56C6-403E-BCAB-68ADC9196B93}" type="pres">
      <dgm:prSet presAssocID="{6B3F99EA-87EC-4AF1-91A1-CFD67EDB4B29}" presName="LevelTwoTextNode" presStyleLbl="node4" presStyleIdx="5" presStyleCnt="23" custScaleX="139530" custScaleY="28113">
        <dgm:presLayoutVars>
          <dgm:chPref val="3"/>
        </dgm:presLayoutVars>
      </dgm:prSet>
      <dgm:spPr>
        <a:xfrm>
          <a:off x="8851920" y="845288"/>
          <a:ext cx="1264589" cy="147984"/>
        </a:xfrm>
        <a:prstGeom prst="roundRect">
          <a:avLst>
            <a:gd name="adj" fmla="val 10000"/>
          </a:avLst>
        </a:prstGeom>
      </dgm:spPr>
    </dgm:pt>
    <dgm:pt modelId="{DDC7BB42-00B7-4828-9357-A0BD1F291124}" type="pres">
      <dgm:prSet presAssocID="{6B3F99EA-87EC-4AF1-91A1-CFD67EDB4B29}" presName="level3hierChild" presStyleCnt="0"/>
      <dgm:spPr/>
    </dgm:pt>
    <dgm:pt modelId="{3C09677E-E3D2-4CD8-99E8-2D29B2352AF9}" type="pres">
      <dgm:prSet presAssocID="{F4532788-DEB8-4EF4-9BF8-C3132F9FFE51}" presName="conn2-1" presStyleLbl="parChTrans1D4" presStyleIdx="6" presStyleCnt="23"/>
      <dgm:spPr/>
    </dgm:pt>
    <dgm:pt modelId="{A5FCEBC0-805B-43B6-B008-0BCD55CF798F}" type="pres">
      <dgm:prSet presAssocID="{F4532788-DEB8-4EF4-9BF8-C3132F9FFE51}" presName="connTx" presStyleLbl="parChTrans1D4" presStyleIdx="6" presStyleCnt="23"/>
      <dgm:spPr/>
    </dgm:pt>
    <dgm:pt modelId="{28016D63-3192-4538-A244-6FADBA771795}" type="pres">
      <dgm:prSet presAssocID="{1DE4B16D-88F4-4D20-83A4-47573794BD2A}" presName="root2" presStyleCnt="0"/>
      <dgm:spPr/>
    </dgm:pt>
    <dgm:pt modelId="{A0F00F5D-13E5-46DF-B1BD-9F4577DC3173}" type="pres">
      <dgm:prSet presAssocID="{1DE4B16D-88F4-4D20-83A4-47573794BD2A}" presName="LevelTwoTextNode" presStyleLbl="node4" presStyleIdx="6" presStyleCnt="23" custScaleX="139530" custScaleY="28113">
        <dgm:presLayoutVars>
          <dgm:chPref val="3"/>
        </dgm:presLayoutVars>
      </dgm:prSet>
      <dgm:spPr>
        <a:xfrm>
          <a:off x="8851920" y="1072231"/>
          <a:ext cx="1264589" cy="147984"/>
        </a:xfrm>
        <a:prstGeom prst="roundRect">
          <a:avLst>
            <a:gd name="adj" fmla="val 10000"/>
          </a:avLst>
        </a:prstGeom>
      </dgm:spPr>
    </dgm:pt>
    <dgm:pt modelId="{AAD8487E-762C-4E42-8AB0-829031ED12F4}" type="pres">
      <dgm:prSet presAssocID="{1DE4B16D-88F4-4D20-83A4-47573794BD2A}" presName="level3hierChild" presStyleCnt="0"/>
      <dgm:spPr/>
    </dgm:pt>
    <dgm:pt modelId="{59201B8C-4BC4-4F1E-AF3B-465D2FDCF0D9}" type="pres">
      <dgm:prSet presAssocID="{E9BC723B-9FB3-4473-BCC4-714E8B49541C}" presName="conn2-1" presStyleLbl="parChTrans1D4" presStyleIdx="7" presStyleCnt="23"/>
      <dgm:spPr/>
    </dgm:pt>
    <dgm:pt modelId="{E479EA23-F5A7-4484-BBDE-01BAD75918F7}" type="pres">
      <dgm:prSet presAssocID="{E9BC723B-9FB3-4473-BCC4-714E8B49541C}" presName="connTx" presStyleLbl="parChTrans1D4" presStyleIdx="7" presStyleCnt="23"/>
      <dgm:spPr/>
    </dgm:pt>
    <dgm:pt modelId="{161F69E3-F819-4F17-B8FE-091249235B57}" type="pres">
      <dgm:prSet presAssocID="{75B58F46-FF96-4758-B04A-0703C222AEA6}" presName="root2" presStyleCnt="0"/>
      <dgm:spPr/>
    </dgm:pt>
    <dgm:pt modelId="{0665ECF1-9A6E-4AA2-BB38-D10BFBA071AB}" type="pres">
      <dgm:prSet presAssocID="{75B58F46-FF96-4758-B04A-0703C222AEA6}" presName="LevelTwoTextNode" presStyleLbl="node4" presStyleIdx="7" presStyleCnt="23" custScaleX="139530" custScaleY="28113">
        <dgm:presLayoutVars>
          <dgm:chPref val="3"/>
        </dgm:presLayoutVars>
      </dgm:prSet>
      <dgm:spPr>
        <a:xfrm>
          <a:off x="8851920" y="1299173"/>
          <a:ext cx="1264589" cy="147984"/>
        </a:xfrm>
        <a:prstGeom prst="roundRect">
          <a:avLst>
            <a:gd name="adj" fmla="val 10000"/>
          </a:avLst>
        </a:prstGeom>
      </dgm:spPr>
    </dgm:pt>
    <dgm:pt modelId="{0C5FDB61-B503-4B7C-B7A6-51D7A051B42F}" type="pres">
      <dgm:prSet presAssocID="{75B58F46-FF96-4758-B04A-0703C222AEA6}" presName="level3hierChild" presStyleCnt="0"/>
      <dgm:spPr/>
    </dgm:pt>
    <dgm:pt modelId="{79E60B3B-257A-43F8-8B98-B06222A5FD8C}" type="pres">
      <dgm:prSet presAssocID="{C80608AA-AEB9-4D55-9C51-07B2F6A86D95}" presName="conn2-1" presStyleLbl="parChTrans1D4" presStyleIdx="8" presStyleCnt="23"/>
      <dgm:spPr/>
    </dgm:pt>
    <dgm:pt modelId="{1A45EECD-6BF8-4C71-94A3-CEDEE2228924}" type="pres">
      <dgm:prSet presAssocID="{C80608AA-AEB9-4D55-9C51-07B2F6A86D95}" presName="connTx" presStyleLbl="parChTrans1D4" presStyleIdx="8" presStyleCnt="23"/>
      <dgm:spPr/>
    </dgm:pt>
    <dgm:pt modelId="{AA9DC0D8-EBD5-4A78-ABA9-BFF7BB1CAF7A}" type="pres">
      <dgm:prSet presAssocID="{E5E262FC-8296-46F6-8FAD-A70F167C004D}" presName="root2" presStyleCnt="0"/>
      <dgm:spPr/>
    </dgm:pt>
    <dgm:pt modelId="{22A08E25-005B-4A50-8B6B-131C4F9343B0}" type="pres">
      <dgm:prSet presAssocID="{E5E262FC-8296-46F6-8FAD-A70F167C004D}" presName="LevelTwoTextNode" presStyleLbl="node4" presStyleIdx="8" presStyleCnt="23" custScaleX="139530" custScaleY="26100">
        <dgm:presLayoutVars>
          <dgm:chPref val="3"/>
        </dgm:presLayoutVars>
      </dgm:prSet>
      <dgm:spPr/>
    </dgm:pt>
    <dgm:pt modelId="{46AFD50A-1B80-4619-B4CA-B2C55B35CEEB}" type="pres">
      <dgm:prSet presAssocID="{E5E262FC-8296-46F6-8FAD-A70F167C004D}" presName="level3hierChild" presStyleCnt="0"/>
      <dgm:spPr/>
    </dgm:pt>
    <dgm:pt modelId="{2342B096-214D-4516-BAD1-DA1DBFED1D6B}" type="pres">
      <dgm:prSet presAssocID="{01E09A37-0A1D-4F66-A4C9-BA4B1BD326F7}" presName="conn2-1" presStyleLbl="parChTrans1D4" presStyleIdx="9" presStyleCnt="23"/>
      <dgm:spPr/>
    </dgm:pt>
    <dgm:pt modelId="{9D819C38-DE62-4424-BE68-4F078CDEE348}" type="pres">
      <dgm:prSet presAssocID="{01E09A37-0A1D-4F66-A4C9-BA4B1BD326F7}" presName="connTx" presStyleLbl="parChTrans1D4" presStyleIdx="9" presStyleCnt="23"/>
      <dgm:spPr/>
    </dgm:pt>
    <dgm:pt modelId="{A6A9A1B0-2B06-4D39-BA1A-FE906E1ED95D}" type="pres">
      <dgm:prSet presAssocID="{E6661B6E-F830-46C3-8C7B-73B767980E15}" presName="root2" presStyleCnt="0"/>
      <dgm:spPr/>
    </dgm:pt>
    <dgm:pt modelId="{41FE67E9-608A-4565-AFB8-B7CB7DC8DAAC}" type="pres">
      <dgm:prSet presAssocID="{E6661B6E-F830-46C3-8C7B-73B767980E15}" presName="LevelTwoTextNode" presStyleLbl="node4" presStyleIdx="9" presStyleCnt="23" custScaleX="110247">
        <dgm:presLayoutVars>
          <dgm:chPref val="3"/>
        </dgm:presLayoutVars>
      </dgm:prSet>
      <dgm:spPr/>
    </dgm:pt>
    <dgm:pt modelId="{5A0E1A9A-14B3-4CAB-BB19-916BB994564B}" type="pres">
      <dgm:prSet presAssocID="{E6661B6E-F830-46C3-8C7B-73B767980E15}" presName="level3hierChild" presStyleCnt="0"/>
      <dgm:spPr/>
    </dgm:pt>
    <dgm:pt modelId="{12FE3B31-ACDB-4D27-8149-21A2EBD9E74B}" type="pres">
      <dgm:prSet presAssocID="{6A37D3BC-E80D-4C7A-B46D-269CABD24929}" presName="conn2-1" presStyleLbl="parChTrans1D4" presStyleIdx="10" presStyleCnt="23"/>
      <dgm:spPr/>
    </dgm:pt>
    <dgm:pt modelId="{323AED66-8073-4472-B74A-A808CF171B43}" type="pres">
      <dgm:prSet presAssocID="{6A37D3BC-E80D-4C7A-B46D-269CABD24929}" presName="connTx" presStyleLbl="parChTrans1D4" presStyleIdx="10" presStyleCnt="23"/>
      <dgm:spPr/>
    </dgm:pt>
    <dgm:pt modelId="{D32D5711-41E6-445B-B334-7C2FABF6AF54}" type="pres">
      <dgm:prSet presAssocID="{B3B9010C-6C05-4CB7-A7CE-BBD30847C901}" presName="root2" presStyleCnt="0"/>
      <dgm:spPr/>
    </dgm:pt>
    <dgm:pt modelId="{C6430A52-2C96-44BB-801C-5341C8FDE758}" type="pres">
      <dgm:prSet presAssocID="{B3B9010C-6C05-4CB7-A7CE-BBD30847C901}" presName="LevelTwoTextNode" presStyleLbl="node4" presStyleIdx="10" presStyleCnt="23" custScaleX="139530" custScaleY="28113">
        <dgm:presLayoutVars>
          <dgm:chPref val="3"/>
        </dgm:presLayoutVars>
      </dgm:prSet>
      <dgm:spPr>
        <a:xfrm>
          <a:off x="8851920" y="1526116"/>
          <a:ext cx="1264589" cy="147984"/>
        </a:xfrm>
        <a:prstGeom prst="roundRect">
          <a:avLst>
            <a:gd name="adj" fmla="val 10000"/>
          </a:avLst>
        </a:prstGeom>
      </dgm:spPr>
    </dgm:pt>
    <dgm:pt modelId="{D96918DC-334E-4F9B-85E4-254F30688657}" type="pres">
      <dgm:prSet presAssocID="{B3B9010C-6C05-4CB7-A7CE-BBD30847C901}" presName="level3hierChild" presStyleCnt="0"/>
      <dgm:spPr/>
    </dgm:pt>
    <dgm:pt modelId="{A40CD7D5-AAFD-4491-BEF6-43B7FD421DB7}" type="pres">
      <dgm:prSet presAssocID="{35C8A72D-773F-4A88-AC72-26885545CB3A}" presName="conn2-1" presStyleLbl="parChTrans1D4" presStyleIdx="11" presStyleCnt="23"/>
      <dgm:spPr/>
    </dgm:pt>
    <dgm:pt modelId="{0D541FDF-E31D-415F-B80F-BCBA3D94F9DE}" type="pres">
      <dgm:prSet presAssocID="{35C8A72D-773F-4A88-AC72-26885545CB3A}" presName="connTx" presStyleLbl="parChTrans1D4" presStyleIdx="11" presStyleCnt="23"/>
      <dgm:spPr/>
    </dgm:pt>
    <dgm:pt modelId="{0579176C-B15B-46C8-92D6-77B3A64EB05F}" type="pres">
      <dgm:prSet presAssocID="{D0C62C96-2185-4FB5-9857-BC6324AAC59F}" presName="root2" presStyleCnt="0"/>
      <dgm:spPr/>
    </dgm:pt>
    <dgm:pt modelId="{DB29D59F-026F-432A-B68B-B770255E34BB}" type="pres">
      <dgm:prSet presAssocID="{D0C62C96-2185-4FB5-9857-BC6324AAC59F}" presName="LevelTwoTextNode" presStyleLbl="node4" presStyleIdx="11" presStyleCnt="23" custScaleX="139530" custScaleY="28113">
        <dgm:presLayoutVars>
          <dgm:chPref val="3"/>
        </dgm:presLayoutVars>
      </dgm:prSet>
      <dgm:spPr>
        <a:xfrm>
          <a:off x="8851920" y="1753058"/>
          <a:ext cx="1264589" cy="147984"/>
        </a:xfrm>
        <a:prstGeom prst="roundRect">
          <a:avLst>
            <a:gd name="adj" fmla="val 10000"/>
          </a:avLst>
        </a:prstGeom>
      </dgm:spPr>
    </dgm:pt>
    <dgm:pt modelId="{FEE907DD-4C4C-485E-A648-9934F8220C1D}" type="pres">
      <dgm:prSet presAssocID="{D0C62C96-2185-4FB5-9857-BC6324AAC59F}" presName="level3hierChild" presStyleCnt="0"/>
      <dgm:spPr/>
    </dgm:pt>
    <dgm:pt modelId="{C623B8E7-895A-43E6-A47B-3E7F468ADA61}" type="pres">
      <dgm:prSet presAssocID="{A8F61735-8821-4B78-88EF-66543AB3151A}" presName="conn2-1" presStyleLbl="parChTrans1D4" presStyleIdx="12" presStyleCnt="23"/>
      <dgm:spPr/>
    </dgm:pt>
    <dgm:pt modelId="{3B592794-A59E-4BF5-86A4-7F7508AD7A92}" type="pres">
      <dgm:prSet presAssocID="{A8F61735-8821-4B78-88EF-66543AB3151A}" presName="connTx" presStyleLbl="parChTrans1D4" presStyleIdx="12" presStyleCnt="23"/>
      <dgm:spPr/>
    </dgm:pt>
    <dgm:pt modelId="{BE15A65F-6DD4-436E-A865-51415DAB694F}" type="pres">
      <dgm:prSet presAssocID="{1A5BDFA7-40DA-495E-ABF7-9C8B2F1AC6B1}" presName="root2" presStyleCnt="0"/>
      <dgm:spPr/>
    </dgm:pt>
    <dgm:pt modelId="{44AE8D82-6EDB-496A-B72B-0B2AD410827A}" type="pres">
      <dgm:prSet presAssocID="{1A5BDFA7-40DA-495E-ABF7-9C8B2F1AC6B1}" presName="LevelTwoTextNode" presStyleLbl="node4" presStyleIdx="12" presStyleCnt="23" custScaleX="139530" custScaleY="28113">
        <dgm:presLayoutVars>
          <dgm:chPref val="3"/>
        </dgm:presLayoutVars>
      </dgm:prSet>
      <dgm:spPr>
        <a:xfrm>
          <a:off x="8851920" y="1980001"/>
          <a:ext cx="1264589" cy="147984"/>
        </a:xfrm>
        <a:prstGeom prst="roundRect">
          <a:avLst>
            <a:gd name="adj" fmla="val 10000"/>
          </a:avLst>
        </a:prstGeom>
      </dgm:spPr>
    </dgm:pt>
    <dgm:pt modelId="{2F111BD3-F29B-4B6E-8EE4-0CD22D469144}" type="pres">
      <dgm:prSet presAssocID="{1A5BDFA7-40DA-495E-ABF7-9C8B2F1AC6B1}" presName="level3hierChild" presStyleCnt="0"/>
      <dgm:spPr/>
    </dgm:pt>
    <dgm:pt modelId="{5C2A5354-838F-47CE-9881-D6B494687AC9}" type="pres">
      <dgm:prSet presAssocID="{7E65266B-59A2-4E9B-87C9-AA6DA17D86BA}" presName="conn2-1" presStyleLbl="parChTrans1D4" presStyleIdx="13" presStyleCnt="23"/>
      <dgm:spPr/>
    </dgm:pt>
    <dgm:pt modelId="{5CFE522D-8B6D-4210-9146-603F35507B58}" type="pres">
      <dgm:prSet presAssocID="{7E65266B-59A2-4E9B-87C9-AA6DA17D86BA}" presName="connTx" presStyleLbl="parChTrans1D4" presStyleIdx="13" presStyleCnt="23"/>
      <dgm:spPr/>
    </dgm:pt>
    <dgm:pt modelId="{E52376CC-CF70-4C47-B6DE-949192AECC89}" type="pres">
      <dgm:prSet presAssocID="{BD7AB4BB-2392-4653-BF83-40511E886AA0}" presName="root2" presStyleCnt="0"/>
      <dgm:spPr/>
    </dgm:pt>
    <dgm:pt modelId="{2BDE6937-CF43-4609-ACCB-88544B0B1DD0}" type="pres">
      <dgm:prSet presAssocID="{BD7AB4BB-2392-4653-BF83-40511E886AA0}" presName="LevelTwoTextNode" presStyleLbl="node4" presStyleIdx="13" presStyleCnt="23" custScaleX="139530" custScaleY="28113">
        <dgm:presLayoutVars>
          <dgm:chPref val="3"/>
        </dgm:presLayoutVars>
      </dgm:prSet>
      <dgm:spPr>
        <a:xfrm>
          <a:off x="8851920" y="2206944"/>
          <a:ext cx="1264589" cy="147984"/>
        </a:xfrm>
        <a:prstGeom prst="roundRect">
          <a:avLst>
            <a:gd name="adj" fmla="val 10000"/>
          </a:avLst>
        </a:prstGeom>
      </dgm:spPr>
    </dgm:pt>
    <dgm:pt modelId="{0D968FA5-C451-446E-B1FD-28B615EA4488}" type="pres">
      <dgm:prSet presAssocID="{BD7AB4BB-2392-4653-BF83-40511E886AA0}" presName="level3hierChild" presStyleCnt="0"/>
      <dgm:spPr/>
    </dgm:pt>
    <dgm:pt modelId="{8E972089-AB66-44B3-A9AD-0D14E220B599}" type="pres">
      <dgm:prSet presAssocID="{1E985640-61DC-419A-8BB0-CB0598CB365E}" presName="conn2-1" presStyleLbl="parChTrans1D4" presStyleIdx="14" presStyleCnt="23"/>
      <dgm:spPr/>
    </dgm:pt>
    <dgm:pt modelId="{1D17156D-9C73-4DCF-AB97-F826D8D0EBB8}" type="pres">
      <dgm:prSet presAssocID="{1E985640-61DC-419A-8BB0-CB0598CB365E}" presName="connTx" presStyleLbl="parChTrans1D4" presStyleIdx="14" presStyleCnt="23"/>
      <dgm:spPr/>
    </dgm:pt>
    <dgm:pt modelId="{03C515EB-B6DF-48E1-B5CE-644096FF8C2D}" type="pres">
      <dgm:prSet presAssocID="{2D131F69-EEA5-4A6D-B1D0-2671E31C6BB9}" presName="root2" presStyleCnt="0"/>
      <dgm:spPr/>
    </dgm:pt>
    <dgm:pt modelId="{C9042CC4-1946-4240-A04A-60CEF851FE18}" type="pres">
      <dgm:prSet presAssocID="{2D131F69-EEA5-4A6D-B1D0-2671E31C6BB9}" presName="LevelTwoTextNode" presStyleLbl="node4" presStyleIdx="14" presStyleCnt="23" custScaleX="139530" custScaleY="28113">
        <dgm:presLayoutVars>
          <dgm:chPref val="3"/>
        </dgm:presLayoutVars>
      </dgm:prSet>
      <dgm:spPr>
        <a:xfrm>
          <a:off x="8851920" y="2433886"/>
          <a:ext cx="1264589" cy="147984"/>
        </a:xfrm>
        <a:prstGeom prst="roundRect">
          <a:avLst>
            <a:gd name="adj" fmla="val 10000"/>
          </a:avLst>
        </a:prstGeom>
      </dgm:spPr>
    </dgm:pt>
    <dgm:pt modelId="{B05439C3-8579-4F24-8C5A-044AFE0F3973}" type="pres">
      <dgm:prSet presAssocID="{2D131F69-EEA5-4A6D-B1D0-2671E31C6BB9}" presName="level3hierChild" presStyleCnt="0"/>
      <dgm:spPr/>
    </dgm:pt>
    <dgm:pt modelId="{9F0D0748-8BF2-47FB-A575-BC95AE7E87FB}" type="pres">
      <dgm:prSet presAssocID="{4CEB56AF-3CE9-4B29-9C6B-E835EA3ACC94}" presName="conn2-1" presStyleLbl="parChTrans1D4" presStyleIdx="15" presStyleCnt="23"/>
      <dgm:spPr/>
    </dgm:pt>
    <dgm:pt modelId="{77C5497C-C11A-4E7F-8275-245C36CF2958}" type="pres">
      <dgm:prSet presAssocID="{4CEB56AF-3CE9-4B29-9C6B-E835EA3ACC94}" presName="connTx" presStyleLbl="parChTrans1D4" presStyleIdx="15" presStyleCnt="23"/>
      <dgm:spPr/>
    </dgm:pt>
    <dgm:pt modelId="{EF5A16DB-B33F-4555-8230-B471E13A3DDB}" type="pres">
      <dgm:prSet presAssocID="{A0583421-8DA2-4D14-9B16-E981D40BCB25}" presName="root2" presStyleCnt="0"/>
      <dgm:spPr/>
    </dgm:pt>
    <dgm:pt modelId="{083B3D49-54E0-4572-A2DB-5D30B6347694}" type="pres">
      <dgm:prSet presAssocID="{A0583421-8DA2-4D14-9B16-E981D40BCB25}" presName="LevelTwoTextNode" presStyleLbl="node4" presStyleIdx="15" presStyleCnt="23" custScaleX="139530" custScaleY="24892">
        <dgm:presLayoutVars>
          <dgm:chPref val="3"/>
        </dgm:presLayoutVars>
      </dgm:prSet>
      <dgm:spPr/>
    </dgm:pt>
    <dgm:pt modelId="{878ACB5F-9BF8-4D96-BE7E-A4CF48F243F9}" type="pres">
      <dgm:prSet presAssocID="{A0583421-8DA2-4D14-9B16-E981D40BCB25}" presName="level3hierChild" presStyleCnt="0"/>
      <dgm:spPr/>
    </dgm:pt>
    <dgm:pt modelId="{66F48381-DB14-4E8C-94E2-80A0A0EEA53A}" type="pres">
      <dgm:prSet presAssocID="{6AC8A69F-7C4F-4251-B199-A82FBF50145D}" presName="conn2-1" presStyleLbl="parChTrans1D4" presStyleIdx="16" presStyleCnt="23"/>
      <dgm:spPr/>
    </dgm:pt>
    <dgm:pt modelId="{DD108A91-17FE-4057-BC51-043AD243899B}" type="pres">
      <dgm:prSet presAssocID="{6AC8A69F-7C4F-4251-B199-A82FBF50145D}" presName="connTx" presStyleLbl="parChTrans1D4" presStyleIdx="16" presStyleCnt="23"/>
      <dgm:spPr/>
    </dgm:pt>
    <dgm:pt modelId="{59E47224-A7D2-4A9B-B5ED-E790484D0734}" type="pres">
      <dgm:prSet presAssocID="{61A50D0D-2886-4862-BC72-89DAC103626F}" presName="root2" presStyleCnt="0"/>
      <dgm:spPr/>
    </dgm:pt>
    <dgm:pt modelId="{FA09583C-35A5-427C-877B-77F8617CFB36}" type="pres">
      <dgm:prSet presAssocID="{61A50D0D-2886-4862-BC72-89DAC103626F}" presName="LevelTwoTextNode" presStyleLbl="node4" presStyleIdx="16" presStyleCnt="23" custScaleX="110247" custLinFactX="45060" custLinFactNeighborX="100000" custLinFactNeighborY="79637">
        <dgm:presLayoutVars>
          <dgm:chPref val="3"/>
        </dgm:presLayoutVars>
      </dgm:prSet>
      <dgm:spPr/>
    </dgm:pt>
    <dgm:pt modelId="{1F217CCF-0406-4CB0-9416-A4D5480CAB8E}" type="pres">
      <dgm:prSet presAssocID="{61A50D0D-2886-4862-BC72-89DAC103626F}" presName="level3hierChild" presStyleCnt="0"/>
      <dgm:spPr/>
    </dgm:pt>
    <dgm:pt modelId="{781C15ED-18BE-428B-9803-4A7D73DE3CF8}" type="pres">
      <dgm:prSet presAssocID="{7B44AA02-FBD5-45E1-AA80-484775E02B03}" presName="conn2-1" presStyleLbl="parChTrans1D4" presStyleIdx="17" presStyleCnt="23"/>
      <dgm:spPr/>
    </dgm:pt>
    <dgm:pt modelId="{94A0A724-7A2A-4CD5-B848-6A460EA1D06A}" type="pres">
      <dgm:prSet presAssocID="{7B44AA02-FBD5-45E1-AA80-484775E02B03}" presName="connTx" presStyleLbl="parChTrans1D4" presStyleIdx="17" presStyleCnt="23"/>
      <dgm:spPr/>
    </dgm:pt>
    <dgm:pt modelId="{E72AAF3A-B812-42A4-8420-10CE3B2E3E26}" type="pres">
      <dgm:prSet presAssocID="{337F2F17-C5D1-4237-9774-40A7D94305F7}" presName="root2" presStyleCnt="0"/>
      <dgm:spPr/>
    </dgm:pt>
    <dgm:pt modelId="{897FFD2A-AA8C-44D2-94A8-C6522FC80BB0}" type="pres">
      <dgm:prSet presAssocID="{337F2F17-C5D1-4237-9774-40A7D94305F7}" presName="LevelTwoTextNode" presStyleLbl="node4" presStyleIdx="17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B002CAB9-DA32-4A76-A2EA-ABC558ABD023}" type="pres">
      <dgm:prSet presAssocID="{337F2F17-C5D1-4237-9774-40A7D94305F7}" presName="level3hierChild" presStyleCnt="0"/>
      <dgm:spPr/>
    </dgm:pt>
    <dgm:pt modelId="{FDD58D3E-2BBC-46A3-AD26-7958EDA3F1C8}" type="pres">
      <dgm:prSet presAssocID="{8D5C938C-E770-4EF5-BC54-AC4FA1EA9623}" presName="conn2-1" presStyleLbl="parChTrans1D4" presStyleIdx="18" presStyleCnt="23"/>
      <dgm:spPr/>
    </dgm:pt>
    <dgm:pt modelId="{B55D65EA-6E9D-4760-85FC-3CA5A3D2426D}" type="pres">
      <dgm:prSet presAssocID="{8D5C938C-E770-4EF5-BC54-AC4FA1EA9623}" presName="connTx" presStyleLbl="parChTrans1D4" presStyleIdx="18" presStyleCnt="23"/>
      <dgm:spPr/>
    </dgm:pt>
    <dgm:pt modelId="{EBD633B5-2AFA-432D-B4B9-F8CE33C04E21}" type="pres">
      <dgm:prSet presAssocID="{6AE1F634-46C0-4A89-AC85-FF3FE1E139B1}" presName="root2" presStyleCnt="0"/>
      <dgm:spPr/>
    </dgm:pt>
    <dgm:pt modelId="{A8CE3900-7EF0-45A4-B3CC-08B28CD9E233}" type="pres">
      <dgm:prSet presAssocID="{6AE1F634-46C0-4A89-AC85-FF3FE1E139B1}" presName="LevelTwoTextNode" presStyleLbl="node4" presStyleIdx="18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4271C0C5-04C5-41DE-BE00-08973CED22CC}" type="pres">
      <dgm:prSet presAssocID="{6AE1F634-46C0-4A89-AC85-FF3FE1E139B1}" presName="level3hierChild" presStyleCnt="0"/>
      <dgm:spPr/>
    </dgm:pt>
    <dgm:pt modelId="{4F6FCCA7-F7F1-47C6-8D79-F114BC1B1A84}" type="pres">
      <dgm:prSet presAssocID="{39E0E570-CBDC-4B7E-8F69-94A6147FD95E}" presName="conn2-1" presStyleLbl="parChTrans1D4" presStyleIdx="19" presStyleCnt="23"/>
      <dgm:spPr/>
    </dgm:pt>
    <dgm:pt modelId="{8207E589-01AD-41C8-A686-0DAD7816265D}" type="pres">
      <dgm:prSet presAssocID="{39E0E570-CBDC-4B7E-8F69-94A6147FD95E}" presName="connTx" presStyleLbl="parChTrans1D4" presStyleIdx="19" presStyleCnt="23"/>
      <dgm:spPr/>
    </dgm:pt>
    <dgm:pt modelId="{974B2538-2A30-443B-94F3-55D9A8F38494}" type="pres">
      <dgm:prSet presAssocID="{CC06C496-61B0-4F9C-A3D9-52C93066DDF4}" presName="root2" presStyleCnt="0"/>
      <dgm:spPr/>
    </dgm:pt>
    <dgm:pt modelId="{976A8927-1AD4-493E-833C-FAC9A64952D9}" type="pres">
      <dgm:prSet presAssocID="{CC06C496-61B0-4F9C-A3D9-52C93066DDF4}" presName="LevelTwoTextNode" presStyleLbl="node4" presStyleIdx="19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6025F6CE-7D03-406F-AD07-8E26287A14A3}" type="pres">
      <dgm:prSet presAssocID="{CC06C496-61B0-4F9C-A3D9-52C93066DDF4}" presName="level3hierChild" presStyleCnt="0"/>
      <dgm:spPr/>
    </dgm:pt>
    <dgm:pt modelId="{91045CB5-B49B-40BA-BA68-B777BC377135}" type="pres">
      <dgm:prSet presAssocID="{BB5E8A5C-832E-4050-B009-5ECDC19541AE}" presName="conn2-1" presStyleLbl="parChTrans1D4" presStyleIdx="20" presStyleCnt="23"/>
      <dgm:spPr/>
    </dgm:pt>
    <dgm:pt modelId="{665AD68F-3BFF-4393-992C-0F346802334D}" type="pres">
      <dgm:prSet presAssocID="{BB5E8A5C-832E-4050-B009-5ECDC19541AE}" presName="connTx" presStyleLbl="parChTrans1D4" presStyleIdx="20" presStyleCnt="23"/>
      <dgm:spPr/>
    </dgm:pt>
    <dgm:pt modelId="{CC1A4CC3-902C-4919-95FA-87CD396A6D27}" type="pres">
      <dgm:prSet presAssocID="{E96933EC-20D3-484D-9D13-DCB7B9296A86}" presName="root2" presStyleCnt="0"/>
      <dgm:spPr/>
    </dgm:pt>
    <dgm:pt modelId="{E0DAC6AE-B8E7-407C-86F8-DC58B49096D1}" type="pres">
      <dgm:prSet presAssocID="{E96933EC-20D3-484D-9D13-DCB7B9296A86}" presName="LevelTwoTextNode" presStyleLbl="node4" presStyleIdx="20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7D43E4AD-9035-494D-8D8B-476284C339EC}" type="pres">
      <dgm:prSet presAssocID="{E96933EC-20D3-484D-9D13-DCB7B9296A86}" presName="level3hierChild" presStyleCnt="0"/>
      <dgm:spPr/>
    </dgm:pt>
    <dgm:pt modelId="{B670E442-D675-4A2B-B9A8-E1BD3F6E2BCD}" type="pres">
      <dgm:prSet presAssocID="{2470CA3B-3082-475C-B8D6-E9811657644B}" presName="conn2-1" presStyleLbl="parChTrans1D4" presStyleIdx="21" presStyleCnt="23"/>
      <dgm:spPr/>
    </dgm:pt>
    <dgm:pt modelId="{00DA02D3-4C6D-4F30-B105-07BC596D5ACB}" type="pres">
      <dgm:prSet presAssocID="{2470CA3B-3082-475C-B8D6-E9811657644B}" presName="connTx" presStyleLbl="parChTrans1D4" presStyleIdx="21" presStyleCnt="23"/>
      <dgm:spPr/>
    </dgm:pt>
    <dgm:pt modelId="{F2FB8CA5-831E-4A66-8A26-4CB131BB8041}" type="pres">
      <dgm:prSet presAssocID="{CACC2F86-78FC-45A6-96C1-E98809FD7654}" presName="root2" presStyleCnt="0"/>
      <dgm:spPr/>
    </dgm:pt>
    <dgm:pt modelId="{8AF5AF1A-B7A3-424E-87CA-A250F501FA99}" type="pres">
      <dgm:prSet presAssocID="{CACC2F86-78FC-45A6-96C1-E98809FD7654}" presName="LevelTwoTextNode" presStyleLbl="node4" presStyleIdx="21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46CB09E5-D80D-471C-B567-C675E7119C76}" type="pres">
      <dgm:prSet presAssocID="{CACC2F86-78FC-45A6-96C1-E98809FD7654}" presName="level3hierChild" presStyleCnt="0"/>
      <dgm:spPr/>
    </dgm:pt>
    <dgm:pt modelId="{E10CFA03-78C1-427F-8103-A14A3C57E824}" type="pres">
      <dgm:prSet presAssocID="{A4FE4022-75FF-4108-9E2D-CA0AE24C7449}" presName="conn2-1" presStyleLbl="parChTrans1D4" presStyleIdx="22" presStyleCnt="23"/>
      <dgm:spPr/>
    </dgm:pt>
    <dgm:pt modelId="{39862E02-79B3-454F-B395-9EE021954CC0}" type="pres">
      <dgm:prSet presAssocID="{A4FE4022-75FF-4108-9E2D-CA0AE24C7449}" presName="connTx" presStyleLbl="parChTrans1D4" presStyleIdx="22" presStyleCnt="23"/>
      <dgm:spPr/>
    </dgm:pt>
    <dgm:pt modelId="{02116396-F5B2-45A6-B0AA-67C7439FF313}" type="pres">
      <dgm:prSet presAssocID="{86BF4636-8D55-4D4D-99EC-B789495288E7}" presName="root2" presStyleCnt="0"/>
      <dgm:spPr/>
    </dgm:pt>
    <dgm:pt modelId="{C5F9EBEB-56CA-4F82-B1D7-2D872FC2DC2C}" type="pres">
      <dgm:prSet presAssocID="{86BF4636-8D55-4D4D-99EC-B789495288E7}" presName="LevelTwoTextNode" presStyleLbl="node4" presStyleIdx="22" presStyleCnt="23" custScaleX="139530" custScaleY="23960" custLinFactX="41214" custLinFactNeighborX="100000" custLinFactNeighborY="75813">
        <dgm:presLayoutVars>
          <dgm:chPref val="3"/>
        </dgm:presLayoutVars>
      </dgm:prSet>
      <dgm:spPr/>
    </dgm:pt>
    <dgm:pt modelId="{F723D685-068D-447D-978F-9F385CE0337D}" type="pres">
      <dgm:prSet presAssocID="{86BF4636-8D55-4D4D-99EC-B789495288E7}" presName="level3hierChild" presStyleCnt="0"/>
      <dgm:spPr/>
    </dgm:pt>
  </dgm:ptLst>
  <dgm:cxnLst>
    <dgm:cxn modelId="{1C19CA00-5242-4C7D-8D3C-E4DB82888712}" type="presOf" srcId="{1DE4B16D-88F4-4D20-83A4-47573794BD2A}" destId="{A0F00F5D-13E5-46DF-B1BD-9F4577DC3173}" srcOrd="0" destOrd="0" presId="urn:microsoft.com/office/officeart/2005/8/layout/hierarchy2"/>
    <dgm:cxn modelId="{F0063105-71FA-4BB9-B43E-382FB26DC7D0}" type="presOf" srcId="{4D60DD4E-A495-4C5D-9AED-B337CE8F7CE7}" destId="{020229E4-418E-4ACF-80AD-D48298AD4293}" srcOrd="0" destOrd="0" presId="urn:microsoft.com/office/officeart/2005/8/layout/hierarchy2"/>
    <dgm:cxn modelId="{7359920A-EBF3-44A6-9C7E-9FB1C4F024A4}" type="presOf" srcId="{86BF4636-8D55-4D4D-99EC-B789495288E7}" destId="{C5F9EBEB-56CA-4F82-B1D7-2D872FC2DC2C}" srcOrd="0" destOrd="0" presId="urn:microsoft.com/office/officeart/2005/8/layout/hierarchy2"/>
    <dgm:cxn modelId="{3556960C-A2C7-4A9E-B6EB-71B776035265}" type="presOf" srcId="{4F5059B6-41BF-4D74-90A6-12DCF7B8FCA2}" destId="{55BDEED6-3204-4C77-BA18-69F1630B101A}" srcOrd="0" destOrd="0" presId="urn:microsoft.com/office/officeart/2005/8/layout/hierarchy2"/>
    <dgm:cxn modelId="{7E4D400E-EA3F-4B3D-859E-15526BDB1822}" srcId="{4F5059B6-41BF-4D74-90A6-12DCF7B8FCA2}" destId="{22005C96-BE67-45FB-9458-64DA37E8847E}" srcOrd="0" destOrd="0" parTransId="{0C60D6FA-C32D-4BFC-AAC3-2571EBEAF1F4}" sibTransId="{ADB1E30E-8C9F-43D5-B57B-843F1293061B}"/>
    <dgm:cxn modelId="{D1ED3014-AA4B-4B6E-8744-BEE1F492B520}" srcId="{E6661B6E-F830-46C3-8C7B-73B767980E15}" destId="{1A5BDFA7-40DA-495E-ABF7-9C8B2F1AC6B1}" srcOrd="2" destOrd="0" parTransId="{A8F61735-8821-4B78-88EF-66543AB3151A}" sibTransId="{F8C06CF1-4B35-4A0F-AC0C-4F0E89E891E2}"/>
    <dgm:cxn modelId="{9AD5BE1A-880F-4071-8264-CFDEBAF446EB}" type="presOf" srcId="{40ECC90E-CAF2-4407-AD89-007FD158527A}" destId="{949AA974-BAC6-4E0F-8AB1-A313D3814EB6}" srcOrd="0" destOrd="0" presId="urn:microsoft.com/office/officeart/2005/8/layout/hierarchy2"/>
    <dgm:cxn modelId="{AF431C1B-D718-4558-8EFF-78CC8A6B4C0F}" srcId="{7A2A262A-9EC4-48C8-BAD0-D2BEC240C36A}" destId="{E6661B6E-F830-46C3-8C7B-73B767980E15}" srcOrd="1" destOrd="0" parTransId="{01E09A37-0A1D-4F66-A4C9-BA4B1BD326F7}" sibTransId="{CC856A70-119B-4EBD-9760-1C9563EE3537}"/>
    <dgm:cxn modelId="{6D8C7B1C-3943-4393-A2D6-D420D1F506DB}" type="presOf" srcId="{F4532788-DEB8-4EF4-9BF8-C3132F9FFE51}" destId="{3C09677E-E3D2-4CD8-99E8-2D29B2352AF9}" srcOrd="0" destOrd="0" presId="urn:microsoft.com/office/officeart/2005/8/layout/hierarchy2"/>
    <dgm:cxn modelId="{C41E8A1E-2600-4B0B-B9AF-E86CB3C607A7}" type="presOf" srcId="{6AC8A69F-7C4F-4251-B199-A82FBF50145D}" destId="{66F48381-DB14-4E8C-94E2-80A0A0EEA53A}" srcOrd="0" destOrd="0" presId="urn:microsoft.com/office/officeart/2005/8/layout/hierarchy2"/>
    <dgm:cxn modelId="{0BA28425-A31C-4433-81F9-6475E8679319}" srcId="{DA536FC8-4528-42C4-9000-7F92A92253E0}" destId="{61A50D0D-2886-4862-BC72-89DAC103626F}" srcOrd="1" destOrd="0" parTransId="{6AC8A69F-7C4F-4251-B199-A82FBF50145D}" sibTransId="{3204D0C5-116E-4528-B611-5DE84FA6761E}"/>
    <dgm:cxn modelId="{5DA20727-7E0E-4B13-BD16-5E89FDDDAB54}" type="presOf" srcId="{6AC8A69F-7C4F-4251-B199-A82FBF50145D}" destId="{DD108A91-17FE-4057-BC51-043AD243899B}" srcOrd="1" destOrd="0" presId="urn:microsoft.com/office/officeart/2005/8/layout/hierarchy2"/>
    <dgm:cxn modelId="{F00DC829-E4B2-4B95-8CDB-345DD4BBFDD4}" type="presOf" srcId="{51D1ED95-D74E-42B5-8643-8FF9CB933A7B}" destId="{5F0C67B5-CE7A-4F50-9121-4EDCF83ACEC6}" srcOrd="1" destOrd="0" presId="urn:microsoft.com/office/officeart/2005/8/layout/hierarchy2"/>
    <dgm:cxn modelId="{7ECD7A2D-2C31-42F5-BD60-FE8A8F8B2DF8}" srcId="{61A50D0D-2886-4862-BC72-89DAC103626F}" destId="{86BF4636-8D55-4D4D-99EC-B789495288E7}" srcOrd="5" destOrd="0" parTransId="{A4FE4022-75FF-4108-9E2D-CA0AE24C7449}" sibTransId="{CC40A208-F3D8-43E1-A576-63BB26E5A873}"/>
    <dgm:cxn modelId="{B08F162E-0BC9-4957-BCBC-A3A32292E991}" type="presOf" srcId="{CACC2F86-78FC-45A6-96C1-E98809FD7654}" destId="{8AF5AF1A-B7A3-424E-87CA-A250F501FA99}" srcOrd="0" destOrd="0" presId="urn:microsoft.com/office/officeart/2005/8/layout/hierarchy2"/>
    <dgm:cxn modelId="{D9ADB932-F9D4-478C-9ECC-3C4B4FCF2BFC}" type="presOf" srcId="{7E65266B-59A2-4E9B-87C9-AA6DA17D86BA}" destId="{5C2A5354-838F-47CE-9881-D6B494687AC9}" srcOrd="0" destOrd="0" presId="urn:microsoft.com/office/officeart/2005/8/layout/hierarchy2"/>
    <dgm:cxn modelId="{38113335-D8F8-4816-A1F1-D004ECDEE534}" srcId="{EDB87FF6-04A3-400B-8D1D-8885CFDA6B7B}" destId="{1DE4B16D-88F4-4D20-83A4-47573794BD2A}" srcOrd="3" destOrd="0" parTransId="{F4532788-DEB8-4EF4-9BF8-C3132F9FFE51}" sibTransId="{7EBA7662-4445-473B-B5DE-B61D488517EA}"/>
    <dgm:cxn modelId="{3C385B38-A1C0-444A-9E41-8C718DEF524B}" type="presOf" srcId="{A8F61735-8821-4B78-88EF-66543AB3151A}" destId="{3B592794-A59E-4BF5-86A4-7F7508AD7A92}" srcOrd="1" destOrd="0" presId="urn:microsoft.com/office/officeart/2005/8/layout/hierarchy2"/>
    <dgm:cxn modelId="{12FE6A38-29C0-41B3-A984-862268A1B045}" type="presOf" srcId="{3C548F94-BEE9-4796-907A-D355FE0CA214}" destId="{65E26CC2-D78A-4C10-A405-1D260FA37675}" srcOrd="0" destOrd="0" presId="urn:microsoft.com/office/officeart/2005/8/layout/hierarchy2"/>
    <dgm:cxn modelId="{61E7DC38-DBB7-4D66-BAD5-4522A92B8E29}" srcId="{E6661B6E-F830-46C3-8C7B-73B767980E15}" destId="{2D131F69-EEA5-4A6D-B1D0-2671E31C6BB9}" srcOrd="4" destOrd="0" parTransId="{1E985640-61DC-419A-8BB0-CB0598CB365E}" sibTransId="{448B7C19-15E2-4895-A6BF-994565413E2D}"/>
    <dgm:cxn modelId="{16E4FC3F-EACB-49B5-9B81-34C21B38D2E1}" type="presOf" srcId="{40ECC90E-CAF2-4407-AD89-007FD158527A}" destId="{4443BBDD-A7F8-48D9-8924-F4A598EBEBF7}" srcOrd="1" destOrd="0" presId="urn:microsoft.com/office/officeart/2005/8/layout/hierarchy2"/>
    <dgm:cxn modelId="{A1478D5B-3FE5-450D-9355-A6D83EC2BEC7}" type="presOf" srcId="{E9BC723B-9FB3-4473-BCC4-714E8B49541C}" destId="{E479EA23-F5A7-4484-BBDE-01BAD75918F7}" srcOrd="1" destOrd="0" presId="urn:microsoft.com/office/officeart/2005/8/layout/hierarchy2"/>
    <dgm:cxn modelId="{C024125D-78F0-423F-91AE-71149F9B7BF2}" type="presOf" srcId="{51D1ED95-D74E-42B5-8643-8FF9CB933A7B}" destId="{C26CEE38-F955-43EE-AB77-4C3930E02744}" srcOrd="0" destOrd="0" presId="urn:microsoft.com/office/officeart/2005/8/layout/hierarchy2"/>
    <dgm:cxn modelId="{852DDC5D-A6EE-4A0B-935D-02FB4FDE3E94}" srcId="{EDB87FF6-04A3-400B-8D1D-8885CFDA6B7B}" destId="{4D60DD4E-A495-4C5D-9AED-B337CE8F7CE7}" srcOrd="0" destOrd="0" parTransId="{40ECC90E-CAF2-4407-AD89-007FD158527A}" sibTransId="{513B2300-0E75-4863-8543-F99607D09E5F}"/>
    <dgm:cxn modelId="{FE13B45E-E755-4D92-857F-3EA34BB92ECF}" type="presOf" srcId="{D0C62C96-2185-4FB5-9857-BC6324AAC59F}" destId="{DB29D59F-026F-432A-B68B-B770255E34BB}" srcOrd="0" destOrd="0" presId="urn:microsoft.com/office/officeart/2005/8/layout/hierarchy2"/>
    <dgm:cxn modelId="{1E2AC45E-A9A6-4712-85E0-3932398CD12C}" type="presOf" srcId="{EDB87FF6-04A3-400B-8D1D-8885CFDA6B7B}" destId="{A20146A3-1F8F-4524-974F-A5F97C9D6078}" srcOrd="0" destOrd="0" presId="urn:microsoft.com/office/officeart/2005/8/layout/hierarchy2"/>
    <dgm:cxn modelId="{87720141-9995-4123-B27D-3BEEABC11497}" type="presOf" srcId="{E5E262FC-8296-46F6-8FAD-A70F167C004D}" destId="{22A08E25-005B-4A50-8B6B-131C4F9343B0}" srcOrd="0" destOrd="0" presId="urn:microsoft.com/office/officeart/2005/8/layout/hierarchy2"/>
    <dgm:cxn modelId="{E2F32B42-1BFC-40D6-A79D-08A3A864C75B}" type="presOf" srcId="{7A2A262A-9EC4-48C8-BAD0-D2BEC240C36A}" destId="{07E06E4A-356E-4969-BA10-5C90291A1CEE}" srcOrd="0" destOrd="0" presId="urn:microsoft.com/office/officeart/2005/8/layout/hierarchy2"/>
    <dgm:cxn modelId="{B17B4C43-77CB-48B3-80C1-63441667CBEB}" type="presOf" srcId="{35C8A72D-773F-4A88-AC72-26885545CB3A}" destId="{A40CD7D5-AAFD-4491-BEF6-43B7FD421DB7}" srcOrd="0" destOrd="0" presId="urn:microsoft.com/office/officeart/2005/8/layout/hierarchy2"/>
    <dgm:cxn modelId="{3FADDC63-4B21-4EEE-B9D3-13702B68CA1D}" srcId="{DA536FC8-4528-42C4-9000-7F92A92253E0}" destId="{7A2A262A-9EC4-48C8-BAD0-D2BEC240C36A}" srcOrd="0" destOrd="0" parTransId="{EBE59EA7-64A6-49FE-BBFE-77F204711CE9}" sibTransId="{B3EBB8F4-9F1D-43D9-846B-A19DAD5A47D7}"/>
    <dgm:cxn modelId="{23040564-F6ED-45F5-BCD2-25A8FAFF3EF3}" srcId="{7A2A262A-9EC4-48C8-BAD0-D2BEC240C36A}" destId="{EDB87FF6-04A3-400B-8D1D-8885CFDA6B7B}" srcOrd="0" destOrd="0" parTransId="{380937B0-1FC8-4FFA-A9E1-EE417EC032AF}" sibTransId="{1C1FBBDB-3E92-4520-A339-2FB05775A64D}"/>
    <dgm:cxn modelId="{A93B4F64-05CF-41DF-9096-E72DBC7784C5}" type="presOf" srcId="{75B58F46-FF96-4758-B04A-0703C222AEA6}" destId="{0665ECF1-9A6E-4AA2-BB38-D10BFBA071AB}" srcOrd="0" destOrd="0" presId="urn:microsoft.com/office/officeart/2005/8/layout/hierarchy2"/>
    <dgm:cxn modelId="{B4F64F44-6721-4E44-9B70-0AF410E9DCA0}" type="presOf" srcId="{F4532788-DEB8-4EF4-9BF8-C3132F9FFE51}" destId="{A5FCEBC0-805B-43B6-B008-0BCD55CF798F}" srcOrd="1" destOrd="0" presId="urn:microsoft.com/office/officeart/2005/8/layout/hierarchy2"/>
    <dgm:cxn modelId="{86898E44-980A-4241-8F18-C273C9F3F35E}" type="presOf" srcId="{7E65266B-59A2-4E9B-87C9-AA6DA17D86BA}" destId="{5CFE522D-8B6D-4210-9146-603F35507B58}" srcOrd="1" destOrd="0" presId="urn:microsoft.com/office/officeart/2005/8/layout/hierarchy2"/>
    <dgm:cxn modelId="{C903AD65-8482-47C5-923F-B7D9B78419E9}" srcId="{E6661B6E-F830-46C3-8C7B-73B767980E15}" destId="{A0583421-8DA2-4D14-9B16-E981D40BCB25}" srcOrd="5" destOrd="0" parTransId="{4CEB56AF-3CE9-4B29-9C6B-E835EA3ACC94}" sibTransId="{F0307AC2-4D25-4B0E-BDCB-DAECEDD656F1}"/>
    <dgm:cxn modelId="{974AF065-6BE4-4F4C-A61A-970D9DEAF4B4}" type="presOf" srcId="{7B44AA02-FBD5-45E1-AA80-484775E02B03}" destId="{781C15ED-18BE-428B-9803-4A7D73DE3CF8}" srcOrd="0" destOrd="0" presId="urn:microsoft.com/office/officeart/2005/8/layout/hierarchy2"/>
    <dgm:cxn modelId="{E87F9747-6DCE-43A5-81BA-7C4635265FFC}" type="presOf" srcId="{6A37D3BC-E80D-4C7A-B46D-269CABD24929}" destId="{12FE3B31-ACDB-4D27-8149-21A2EBD9E74B}" srcOrd="0" destOrd="0" presId="urn:microsoft.com/office/officeart/2005/8/layout/hierarchy2"/>
    <dgm:cxn modelId="{964BD667-2DD5-488B-870D-69F22F58EB79}" type="presOf" srcId="{8D5C938C-E770-4EF5-BC54-AC4FA1EA9623}" destId="{FDD58D3E-2BBC-46A3-AD26-7958EDA3F1C8}" srcOrd="0" destOrd="0" presId="urn:microsoft.com/office/officeart/2005/8/layout/hierarchy2"/>
    <dgm:cxn modelId="{BC118968-4CAC-46A9-856D-C7A4E31C3C9B}" srcId="{61A50D0D-2886-4862-BC72-89DAC103626F}" destId="{6AE1F634-46C0-4A89-AC85-FF3FE1E139B1}" srcOrd="1" destOrd="0" parTransId="{8D5C938C-E770-4EF5-BC54-AC4FA1EA9623}" sibTransId="{8DAEE3D9-BD50-40DF-BD5B-7A27785ECE03}"/>
    <dgm:cxn modelId="{C18C284E-829B-45B4-AF9E-94FEE24E2B92}" type="presOf" srcId="{60F32AA4-7841-4FF1-8BFA-DD2B87D4860C}" destId="{5D770F08-027C-423A-89D4-C71F41DB6F79}" srcOrd="0" destOrd="0" presId="urn:microsoft.com/office/officeart/2005/8/layout/hierarchy2"/>
    <dgm:cxn modelId="{B8F1226F-6B6A-48E6-AAB9-2FE1815E692B}" type="presOf" srcId="{4CEB56AF-3CE9-4B29-9C6B-E835EA3ACC94}" destId="{77C5497C-C11A-4E7F-8275-245C36CF2958}" srcOrd="1" destOrd="0" presId="urn:microsoft.com/office/officeart/2005/8/layout/hierarchy2"/>
    <dgm:cxn modelId="{6CF51B73-FB82-4F3D-877A-D80893C972DF}" type="presOf" srcId="{258A207D-B442-4248-B58B-61AC3FEB877A}" destId="{0B8A9774-AC81-49CB-B7CF-F12924EEB635}" srcOrd="1" destOrd="0" presId="urn:microsoft.com/office/officeart/2005/8/layout/hierarchy2"/>
    <dgm:cxn modelId="{923F4B54-CAFE-4FCA-AC2F-4D0A52FBF8CC}" srcId="{61A50D0D-2886-4862-BC72-89DAC103626F}" destId="{CC06C496-61B0-4F9C-A3D9-52C93066DDF4}" srcOrd="2" destOrd="0" parTransId="{39E0E570-CBDC-4B7E-8F69-94A6147FD95E}" sibTransId="{2DBB134F-CBD4-4066-8FB3-3A6C23698586}"/>
    <dgm:cxn modelId="{23E25655-DEBF-49D1-8854-B9D3685CE8E3}" type="presOf" srcId="{2D131F69-EEA5-4A6D-B1D0-2671E31C6BB9}" destId="{C9042CC4-1946-4240-A04A-60CEF851FE18}" srcOrd="0" destOrd="0" presId="urn:microsoft.com/office/officeart/2005/8/layout/hierarchy2"/>
    <dgm:cxn modelId="{E9504A78-CF59-4381-B62B-1232905F273E}" type="presOf" srcId="{01E09A37-0A1D-4F66-A4C9-BA4B1BD326F7}" destId="{2342B096-214D-4516-BAD1-DA1DBFED1D6B}" srcOrd="0" destOrd="0" presId="urn:microsoft.com/office/officeart/2005/8/layout/hierarchy2"/>
    <dgm:cxn modelId="{431F8F58-2AF8-4FEC-AAC4-EFB94BAAE7C8}" type="presOf" srcId="{CC06C496-61B0-4F9C-A3D9-52C93066DDF4}" destId="{976A8927-1AD4-493E-833C-FAC9A64952D9}" srcOrd="0" destOrd="0" presId="urn:microsoft.com/office/officeart/2005/8/layout/hierarchy2"/>
    <dgm:cxn modelId="{15689759-14AB-478A-A73A-BDC84C13160D}" type="presOf" srcId="{380937B0-1FC8-4FFA-A9E1-EE417EC032AF}" destId="{23BAF31E-430C-47E7-ABA8-593DAC720122}" srcOrd="0" destOrd="0" presId="urn:microsoft.com/office/officeart/2005/8/layout/hierarchy2"/>
    <dgm:cxn modelId="{04263D7B-1504-48C4-949D-FB6B221C1761}" type="presOf" srcId="{BA461347-AD44-45D7-80F6-09CC5484C37D}" destId="{E028352B-BE57-4E4C-97BE-7288B216CBE2}" srcOrd="0" destOrd="0" presId="urn:microsoft.com/office/officeart/2005/8/layout/hierarchy2"/>
    <dgm:cxn modelId="{448BC47E-887E-469A-83E0-43BC7075B317}" type="presOf" srcId="{4CEB56AF-3CE9-4B29-9C6B-E835EA3ACC94}" destId="{9F0D0748-8BF2-47FB-A575-BC95AE7E87FB}" srcOrd="0" destOrd="0" presId="urn:microsoft.com/office/officeart/2005/8/layout/hierarchy2"/>
    <dgm:cxn modelId="{3B631F80-EDC4-4257-8D79-3E0D12E40AEC}" type="presOf" srcId="{3C548F94-BEE9-4796-907A-D355FE0CA214}" destId="{E0794032-6BDE-41F4-92EF-0CC277256A25}" srcOrd="1" destOrd="0" presId="urn:microsoft.com/office/officeart/2005/8/layout/hierarchy2"/>
    <dgm:cxn modelId="{17238981-0876-4F50-AEED-E9018C48CE48}" type="presOf" srcId="{61A50D0D-2886-4862-BC72-89DAC103626F}" destId="{FA09583C-35A5-427C-877B-77F8617CFB36}" srcOrd="0" destOrd="0" presId="urn:microsoft.com/office/officeart/2005/8/layout/hierarchy2"/>
    <dgm:cxn modelId="{37317284-03C2-422B-B9AB-EB94246BFCFC}" type="presOf" srcId="{258A207D-B442-4248-B58B-61AC3FEB877A}" destId="{02E9E4F9-A1AC-4DC0-AA8F-84163CB5DDBB}" srcOrd="0" destOrd="0" presId="urn:microsoft.com/office/officeart/2005/8/layout/hierarchy2"/>
    <dgm:cxn modelId="{B2148E86-7CB7-4523-9F32-CD8B5FD708EF}" type="presOf" srcId="{1E985640-61DC-419A-8BB0-CB0598CB365E}" destId="{1D17156D-9C73-4DCF-AB97-F826D8D0EBB8}" srcOrd="1" destOrd="0" presId="urn:microsoft.com/office/officeart/2005/8/layout/hierarchy2"/>
    <dgm:cxn modelId="{CABBC486-0203-43AC-8DD8-1C72A72E06DB}" srcId="{EDB87FF6-04A3-400B-8D1D-8885CFDA6B7B}" destId="{BA461347-AD44-45D7-80F6-09CC5484C37D}" srcOrd="1" destOrd="0" parTransId="{258A207D-B442-4248-B58B-61AC3FEB877A}" sibTransId="{051EC9E6-9945-4747-ADCA-FCDE2875A71A}"/>
    <dgm:cxn modelId="{6F558387-0BE1-44D3-B8F1-CCAB8AB10D4E}" type="presOf" srcId="{2470CA3B-3082-475C-B8D6-E9811657644B}" destId="{B670E442-D675-4A2B-B9A8-E1BD3F6E2BCD}" srcOrd="0" destOrd="0" presId="urn:microsoft.com/office/officeart/2005/8/layout/hierarchy2"/>
    <dgm:cxn modelId="{D33B378B-6025-4509-9E0F-0867A4D3722A}" type="presOf" srcId="{22005C96-BE67-45FB-9458-64DA37E8847E}" destId="{CE5B6794-C646-4351-86BA-DA3D6BBF1EC2}" srcOrd="0" destOrd="0" presId="urn:microsoft.com/office/officeart/2005/8/layout/hierarchy2"/>
    <dgm:cxn modelId="{17AD608B-3157-46B8-A5EE-B460D2EAECB0}" type="presOf" srcId="{605E0DF9-6847-4BB1-B784-E8EA525B1A5A}" destId="{9D6BB97E-B575-4229-8790-A4395912F3F6}" srcOrd="0" destOrd="0" presId="urn:microsoft.com/office/officeart/2005/8/layout/hierarchy2"/>
    <dgm:cxn modelId="{EE0E758B-B628-4688-AA94-16573FFC9612}" type="presOf" srcId="{C80608AA-AEB9-4D55-9C51-07B2F6A86D95}" destId="{1A45EECD-6BF8-4C71-94A3-CEDEE2228924}" srcOrd="1" destOrd="0" presId="urn:microsoft.com/office/officeart/2005/8/layout/hierarchy2"/>
    <dgm:cxn modelId="{483FC991-60D0-4E3C-A46B-10D0A4C62697}" srcId="{60F32AA4-7841-4FF1-8BFA-DD2B87D4860C}" destId="{1FF6C864-2BD5-4EA2-AF7F-80EF22B1C4B4}" srcOrd="0" destOrd="0" parTransId="{605E0DF9-6847-4BB1-B784-E8EA525B1A5A}" sibTransId="{49A3EDF4-3A2D-4FB3-AB2A-DA75D98CF861}"/>
    <dgm:cxn modelId="{C3121293-D295-479D-8753-E1621A3A6B27}" type="presOf" srcId="{1A5BDFA7-40DA-495E-ABF7-9C8B2F1AC6B1}" destId="{44AE8D82-6EDB-496A-B72B-0B2AD410827A}" srcOrd="0" destOrd="0" presId="urn:microsoft.com/office/officeart/2005/8/layout/hierarchy2"/>
    <dgm:cxn modelId="{1F081F93-38BA-48C5-97B0-D54C9EA16B40}" type="presOf" srcId="{78B265AA-A2F8-4DC0-AB1F-683C8D7494B5}" destId="{39919C5A-A8BE-48C4-8BCE-5BCA0535C6B7}" srcOrd="0" destOrd="0" presId="urn:microsoft.com/office/officeart/2005/8/layout/hierarchy2"/>
    <dgm:cxn modelId="{CE815993-EF00-4189-A061-A83C0A646BFE}" type="presOf" srcId="{EBE59EA7-64A6-49FE-BBFE-77F204711CE9}" destId="{8D4F391D-64DB-4B8B-9C18-474E5C1E2661}" srcOrd="0" destOrd="0" presId="urn:microsoft.com/office/officeart/2005/8/layout/hierarchy2"/>
    <dgm:cxn modelId="{B66CB493-96B0-433B-B7F6-49A18F21802E}" srcId="{E6661B6E-F830-46C3-8C7B-73B767980E15}" destId="{BD7AB4BB-2392-4653-BF83-40511E886AA0}" srcOrd="3" destOrd="0" parTransId="{7E65266B-59A2-4E9B-87C9-AA6DA17D86BA}" sibTransId="{832F125A-D85C-490A-A9EA-C0E2B20C3D87}"/>
    <dgm:cxn modelId="{10218B95-963C-48C9-BB6B-707B27616222}" type="presOf" srcId="{E9BC723B-9FB3-4473-BCC4-714E8B49541C}" destId="{59201B8C-4BC4-4F1E-AF3B-465D2FDCF0D9}" srcOrd="0" destOrd="0" presId="urn:microsoft.com/office/officeart/2005/8/layout/hierarchy2"/>
    <dgm:cxn modelId="{C336ED96-2325-42A6-88F4-F1A1809BFD51}" type="presOf" srcId="{8D5C938C-E770-4EF5-BC54-AC4FA1EA9623}" destId="{B55D65EA-6E9D-4760-85FC-3CA5A3D2426D}" srcOrd="1" destOrd="0" presId="urn:microsoft.com/office/officeart/2005/8/layout/hierarchy2"/>
    <dgm:cxn modelId="{7362F896-3110-4D71-8B3E-EB59E06ABAC1}" srcId="{EDB87FF6-04A3-400B-8D1D-8885CFDA6B7B}" destId="{75B58F46-FF96-4758-B04A-0703C222AEA6}" srcOrd="4" destOrd="0" parTransId="{E9BC723B-9FB3-4473-BCC4-714E8B49541C}" sibTransId="{0605D675-3B9C-47DF-A548-5C9958E553D2}"/>
    <dgm:cxn modelId="{950CF898-7F45-4A55-B242-8E767095A73E}" type="presOf" srcId="{337F2F17-C5D1-4237-9774-40A7D94305F7}" destId="{897FFD2A-AA8C-44D2-94A8-C6522FC80BB0}" srcOrd="0" destOrd="0" presId="urn:microsoft.com/office/officeart/2005/8/layout/hierarchy2"/>
    <dgm:cxn modelId="{94CC4B9C-04AA-49CA-8ADE-30EC048BF24D}" type="presOf" srcId="{6AE1F634-46C0-4A89-AC85-FF3FE1E139B1}" destId="{A8CE3900-7EF0-45A4-B3CC-08B28CD9E233}" srcOrd="0" destOrd="0" presId="urn:microsoft.com/office/officeart/2005/8/layout/hierarchy2"/>
    <dgm:cxn modelId="{1B481B9E-0357-4615-BC57-9440A5F33D9F}" type="presOf" srcId="{7B44AA02-FBD5-45E1-AA80-484775E02B03}" destId="{94A0A724-7A2A-4CD5-B848-6A460EA1D06A}" srcOrd="1" destOrd="0" presId="urn:microsoft.com/office/officeart/2005/8/layout/hierarchy2"/>
    <dgm:cxn modelId="{54CB83A0-6EF0-4702-A100-8FDA7E679979}" type="presOf" srcId="{C80608AA-AEB9-4D55-9C51-07B2F6A86D95}" destId="{79E60B3B-257A-43F8-8B98-B06222A5FD8C}" srcOrd="0" destOrd="0" presId="urn:microsoft.com/office/officeart/2005/8/layout/hierarchy2"/>
    <dgm:cxn modelId="{DFECF6A1-E44A-4DD8-B665-26372EE0D734}" type="presOf" srcId="{2470CA3B-3082-475C-B8D6-E9811657644B}" destId="{00DA02D3-4C6D-4F30-B105-07BC596D5ACB}" srcOrd="1" destOrd="0" presId="urn:microsoft.com/office/officeart/2005/8/layout/hierarchy2"/>
    <dgm:cxn modelId="{944F59A9-BC0E-4400-9CF6-3C21C0E57BAE}" type="presOf" srcId="{EBE59EA7-64A6-49FE-BBFE-77F204711CE9}" destId="{9E4E09EC-87DF-4932-806D-CC591F8E6B3E}" srcOrd="1" destOrd="0" presId="urn:microsoft.com/office/officeart/2005/8/layout/hierarchy2"/>
    <dgm:cxn modelId="{84D5EFB1-DF3E-4EEC-BF7A-116C101AE4EC}" type="presOf" srcId="{DA536FC8-4528-42C4-9000-7F92A92253E0}" destId="{59AA742B-5C0D-4479-A586-6D31FBABCC74}" srcOrd="0" destOrd="0" presId="urn:microsoft.com/office/officeart/2005/8/layout/hierarchy2"/>
    <dgm:cxn modelId="{754E26B2-82CC-4430-89C3-4DB4F71D9162}" type="presOf" srcId="{BD7AB4BB-2392-4653-BF83-40511E886AA0}" destId="{2BDE6937-CF43-4609-ACCB-88544B0B1DD0}" srcOrd="0" destOrd="0" presId="urn:microsoft.com/office/officeart/2005/8/layout/hierarchy2"/>
    <dgm:cxn modelId="{F85B40B3-3665-40BB-AFEC-BCBA0E67AE1F}" srcId="{61A50D0D-2886-4862-BC72-89DAC103626F}" destId="{E96933EC-20D3-484D-9D13-DCB7B9296A86}" srcOrd="3" destOrd="0" parTransId="{BB5E8A5C-832E-4050-B009-5ECDC19541AE}" sibTransId="{1C1DB173-7C9E-4732-AFCF-50697A420586}"/>
    <dgm:cxn modelId="{C5B0E1BD-2BBB-44FC-AC32-B7004B47B773}" type="presOf" srcId="{6A37D3BC-E80D-4C7A-B46D-269CABD24929}" destId="{323AED66-8073-4472-B74A-A808CF171B43}" srcOrd="1" destOrd="0" presId="urn:microsoft.com/office/officeart/2005/8/layout/hierarchy2"/>
    <dgm:cxn modelId="{7D77A5C7-2F45-4E49-B407-A5D2C6B780DF}" type="presOf" srcId="{BB5E8A5C-832E-4050-B009-5ECDC19541AE}" destId="{91045CB5-B49B-40BA-BA68-B777BC377135}" srcOrd="0" destOrd="0" presId="urn:microsoft.com/office/officeart/2005/8/layout/hierarchy2"/>
    <dgm:cxn modelId="{19CB63C9-9AB6-4F3C-8239-50FCF4949F09}" type="presOf" srcId="{B3B9010C-6C05-4CB7-A7CE-BBD30847C901}" destId="{C6430A52-2C96-44BB-801C-5341C8FDE758}" srcOrd="0" destOrd="0" presId="urn:microsoft.com/office/officeart/2005/8/layout/hierarchy2"/>
    <dgm:cxn modelId="{AFFEAEC9-6518-42CB-978C-C6A3A296A5FA}" type="presOf" srcId="{39E0E570-CBDC-4B7E-8F69-94A6147FD95E}" destId="{4F6FCCA7-F7F1-47C6-8D79-F114BC1B1A84}" srcOrd="0" destOrd="0" presId="urn:microsoft.com/office/officeart/2005/8/layout/hierarchy2"/>
    <dgm:cxn modelId="{FF8753CA-4076-4B89-ADF2-945A9598B2FB}" type="presOf" srcId="{E96933EC-20D3-484D-9D13-DCB7B9296A86}" destId="{E0DAC6AE-B8E7-407C-86F8-DC58B49096D1}" srcOrd="0" destOrd="0" presId="urn:microsoft.com/office/officeart/2005/8/layout/hierarchy2"/>
    <dgm:cxn modelId="{990414CE-8E0D-45A9-B6C3-043E55CE83D9}" type="presOf" srcId="{380937B0-1FC8-4FFA-A9E1-EE417EC032AF}" destId="{8CAEE61D-5585-4B0B-9095-6FD4F0B1A9BF}" srcOrd="1" destOrd="0" presId="urn:microsoft.com/office/officeart/2005/8/layout/hierarchy2"/>
    <dgm:cxn modelId="{AD099FD0-67E0-47DD-B9F4-9A4B08F94E64}" srcId="{EDB87FF6-04A3-400B-8D1D-8885CFDA6B7B}" destId="{E5E262FC-8296-46F6-8FAD-A70F167C004D}" srcOrd="5" destOrd="0" parTransId="{C80608AA-AEB9-4D55-9C51-07B2F6A86D95}" sibTransId="{D5D49411-9029-4D55-911E-4A7111F738D3}"/>
    <dgm:cxn modelId="{D3CEACD0-65C9-44AB-BF4E-33455F040A2A}" type="presOf" srcId="{39E0E570-CBDC-4B7E-8F69-94A6147FD95E}" destId="{8207E589-01AD-41C8-A686-0DAD7816265D}" srcOrd="1" destOrd="0" presId="urn:microsoft.com/office/officeart/2005/8/layout/hierarchy2"/>
    <dgm:cxn modelId="{152CC6D0-6907-45D6-9820-FBFFAEB670A9}" type="presOf" srcId="{E6661B6E-F830-46C3-8C7B-73B767980E15}" destId="{41FE67E9-608A-4565-AFB8-B7CB7DC8DAAC}" srcOrd="0" destOrd="0" presId="urn:microsoft.com/office/officeart/2005/8/layout/hierarchy2"/>
    <dgm:cxn modelId="{6A52FAD0-CA8C-4128-9B7F-B8E5CEA2A72D}" type="presOf" srcId="{605E0DF9-6847-4BB1-B784-E8EA525B1A5A}" destId="{52CF98F2-F4D2-4F83-BE63-3F9C9667527E}" srcOrd="1" destOrd="0" presId="urn:microsoft.com/office/officeart/2005/8/layout/hierarchy2"/>
    <dgm:cxn modelId="{865BF0D2-D779-47B7-86B6-42D8BB65DB9C}" type="presOf" srcId="{35C8A72D-773F-4A88-AC72-26885545CB3A}" destId="{0D541FDF-E31D-415F-B80F-BCBA3D94F9DE}" srcOrd="1" destOrd="0" presId="urn:microsoft.com/office/officeart/2005/8/layout/hierarchy2"/>
    <dgm:cxn modelId="{ABDAC7D6-9B41-40A1-855C-703BF45FD8F5}" srcId="{1FF6C864-2BD5-4EA2-AF7F-80EF22B1C4B4}" destId="{DA536FC8-4528-42C4-9000-7F92A92253E0}" srcOrd="0" destOrd="0" parTransId="{78B265AA-A2F8-4DC0-AB1F-683C8D7494B5}" sibTransId="{2A0B3515-A97B-4508-8016-7E800FFE7B9D}"/>
    <dgm:cxn modelId="{6384FAD6-05B0-41C4-9FDC-61DA87171EBF}" srcId="{61A50D0D-2886-4862-BC72-89DAC103626F}" destId="{CACC2F86-78FC-45A6-96C1-E98809FD7654}" srcOrd="4" destOrd="0" parTransId="{2470CA3B-3082-475C-B8D6-E9811657644B}" sibTransId="{66377C87-3C6C-49EA-B66D-F63EF7A01373}"/>
    <dgm:cxn modelId="{73BB5BD7-5702-4B79-B2E3-BC41CB752F4F}" srcId="{E6661B6E-F830-46C3-8C7B-73B767980E15}" destId="{D0C62C96-2185-4FB5-9857-BC6324AAC59F}" srcOrd="1" destOrd="0" parTransId="{35C8A72D-773F-4A88-AC72-26885545CB3A}" sibTransId="{BFCAB4B9-5235-4444-9C7B-81C47D6AF90C}"/>
    <dgm:cxn modelId="{B92F90D9-BEFE-4889-A4EA-F91521FED0AF}" srcId="{22005C96-BE67-45FB-9458-64DA37E8847E}" destId="{60F32AA4-7841-4FF1-8BFA-DD2B87D4860C}" srcOrd="0" destOrd="0" parTransId="{3C548F94-BEE9-4796-907A-D355FE0CA214}" sibTransId="{90533976-BCA5-4ABF-8CAF-5CEBD23D2DB1}"/>
    <dgm:cxn modelId="{7A1E0EE7-067B-4E8F-A2A0-E739644B6A1B}" type="presOf" srcId="{1FF6C864-2BD5-4EA2-AF7F-80EF22B1C4B4}" destId="{C91C01EF-344B-4150-8A9E-895EA4CEA6C7}" srcOrd="0" destOrd="0" presId="urn:microsoft.com/office/officeart/2005/8/layout/hierarchy2"/>
    <dgm:cxn modelId="{5FEDA4E8-0E2E-456A-91E7-2A2355BD16EC}" type="presOf" srcId="{6B3F99EA-87EC-4AF1-91A1-CFD67EDB4B29}" destId="{CDFFFCA5-56C6-403E-BCAB-68ADC9196B93}" srcOrd="0" destOrd="0" presId="urn:microsoft.com/office/officeart/2005/8/layout/hierarchy2"/>
    <dgm:cxn modelId="{953846E9-FB5C-44F6-AA52-B20DC5158454}" type="presOf" srcId="{A4FE4022-75FF-4108-9E2D-CA0AE24C7449}" destId="{E10CFA03-78C1-427F-8103-A14A3C57E824}" srcOrd="0" destOrd="0" presId="urn:microsoft.com/office/officeart/2005/8/layout/hierarchy2"/>
    <dgm:cxn modelId="{78B3B0EA-A58B-4B04-8907-0F8A3D844C71}" type="presOf" srcId="{1E985640-61DC-419A-8BB0-CB0598CB365E}" destId="{8E972089-AB66-44B3-A9AD-0D14E220B599}" srcOrd="0" destOrd="0" presId="urn:microsoft.com/office/officeart/2005/8/layout/hierarchy2"/>
    <dgm:cxn modelId="{BA9949EE-41C9-4F61-ADD8-273A4333E1A7}" type="presOf" srcId="{78B265AA-A2F8-4DC0-AB1F-683C8D7494B5}" destId="{F78FBC19-8BE1-4579-B33F-F829E87C70F1}" srcOrd="1" destOrd="0" presId="urn:microsoft.com/office/officeart/2005/8/layout/hierarchy2"/>
    <dgm:cxn modelId="{AAE442F1-7D86-4862-BC44-C1D3F85E6FA2}" srcId="{EDB87FF6-04A3-400B-8D1D-8885CFDA6B7B}" destId="{6B3F99EA-87EC-4AF1-91A1-CFD67EDB4B29}" srcOrd="2" destOrd="0" parTransId="{51D1ED95-D74E-42B5-8643-8FF9CB933A7B}" sibTransId="{35E41CDD-E0FA-462C-81A6-D1722C901D0E}"/>
    <dgm:cxn modelId="{E94084F4-8FDC-47AA-9778-31C16DFCE6FD}" type="presOf" srcId="{BB5E8A5C-832E-4050-B009-5ECDC19541AE}" destId="{665AD68F-3BFF-4393-992C-0F346802334D}" srcOrd="1" destOrd="0" presId="urn:microsoft.com/office/officeart/2005/8/layout/hierarchy2"/>
    <dgm:cxn modelId="{CB8337F6-F181-4A67-A80B-8E9BE2A46713}" srcId="{61A50D0D-2886-4862-BC72-89DAC103626F}" destId="{337F2F17-C5D1-4237-9774-40A7D94305F7}" srcOrd="0" destOrd="0" parTransId="{7B44AA02-FBD5-45E1-AA80-484775E02B03}" sibTransId="{D0EB9434-EB2C-4522-9A1A-DB09A805FCB7}"/>
    <dgm:cxn modelId="{49D2AEF6-18E3-4BAE-9128-1D019FA560F4}" type="presOf" srcId="{A4FE4022-75FF-4108-9E2D-CA0AE24C7449}" destId="{39862E02-79B3-454F-B395-9EE021954CC0}" srcOrd="1" destOrd="0" presId="urn:microsoft.com/office/officeart/2005/8/layout/hierarchy2"/>
    <dgm:cxn modelId="{C778E1F9-2827-4BBD-B45B-91D773D39C10}" srcId="{E6661B6E-F830-46C3-8C7B-73B767980E15}" destId="{B3B9010C-6C05-4CB7-A7CE-BBD30847C901}" srcOrd="0" destOrd="0" parTransId="{6A37D3BC-E80D-4C7A-B46D-269CABD24929}" sibTransId="{1DB32EAA-688D-4D4B-98EA-C5F4C457FADE}"/>
    <dgm:cxn modelId="{0E3E58FB-4A6E-44B4-BCA4-6502C3005C0E}" type="presOf" srcId="{A0583421-8DA2-4D14-9B16-E981D40BCB25}" destId="{083B3D49-54E0-4572-A2DB-5D30B6347694}" srcOrd="0" destOrd="0" presId="urn:microsoft.com/office/officeart/2005/8/layout/hierarchy2"/>
    <dgm:cxn modelId="{716210FE-4DE1-4819-93F4-F21D8D9D4A2B}" type="presOf" srcId="{01E09A37-0A1D-4F66-A4C9-BA4B1BD326F7}" destId="{9D819C38-DE62-4424-BE68-4F078CDEE348}" srcOrd="1" destOrd="0" presId="urn:microsoft.com/office/officeart/2005/8/layout/hierarchy2"/>
    <dgm:cxn modelId="{C6E59BFE-542D-49E0-84B5-5062E0542A29}" type="presOf" srcId="{A8F61735-8821-4B78-88EF-66543AB3151A}" destId="{C623B8E7-895A-43E6-A47B-3E7F468ADA61}" srcOrd="0" destOrd="0" presId="urn:microsoft.com/office/officeart/2005/8/layout/hierarchy2"/>
    <dgm:cxn modelId="{63E7C977-CD8B-46F6-B60C-94049D05F7FE}" type="presParOf" srcId="{55BDEED6-3204-4C77-BA18-69F1630B101A}" destId="{333D9A12-0AEA-4500-917D-B370D6BE4CC6}" srcOrd="0" destOrd="0" presId="urn:microsoft.com/office/officeart/2005/8/layout/hierarchy2"/>
    <dgm:cxn modelId="{7533C0E4-902B-4DB2-A6EB-407DDD849561}" type="presParOf" srcId="{333D9A12-0AEA-4500-917D-B370D6BE4CC6}" destId="{CE5B6794-C646-4351-86BA-DA3D6BBF1EC2}" srcOrd="0" destOrd="0" presId="urn:microsoft.com/office/officeart/2005/8/layout/hierarchy2"/>
    <dgm:cxn modelId="{E9ADC5AA-FDA2-4D99-8776-9DF50F70BE60}" type="presParOf" srcId="{333D9A12-0AEA-4500-917D-B370D6BE4CC6}" destId="{98953BE3-EB77-4ADE-9F00-23783A54FEC6}" srcOrd="1" destOrd="0" presId="urn:microsoft.com/office/officeart/2005/8/layout/hierarchy2"/>
    <dgm:cxn modelId="{41906467-E68D-4AEF-9421-541139CDD164}" type="presParOf" srcId="{98953BE3-EB77-4ADE-9F00-23783A54FEC6}" destId="{65E26CC2-D78A-4C10-A405-1D260FA37675}" srcOrd="0" destOrd="0" presId="urn:microsoft.com/office/officeart/2005/8/layout/hierarchy2"/>
    <dgm:cxn modelId="{A8B843AC-792A-46D4-AEC1-658F6CA6533F}" type="presParOf" srcId="{65E26CC2-D78A-4C10-A405-1D260FA37675}" destId="{E0794032-6BDE-41F4-92EF-0CC277256A25}" srcOrd="0" destOrd="0" presId="urn:microsoft.com/office/officeart/2005/8/layout/hierarchy2"/>
    <dgm:cxn modelId="{76D50EC7-B589-461E-A5E0-01A197BB73A2}" type="presParOf" srcId="{98953BE3-EB77-4ADE-9F00-23783A54FEC6}" destId="{0107355A-37F7-40E3-BCA1-5E63A33F2CD1}" srcOrd="1" destOrd="0" presId="urn:microsoft.com/office/officeart/2005/8/layout/hierarchy2"/>
    <dgm:cxn modelId="{BC889CDF-196E-4800-A6DD-1B6C08712DEA}" type="presParOf" srcId="{0107355A-37F7-40E3-BCA1-5E63A33F2CD1}" destId="{5D770F08-027C-423A-89D4-C71F41DB6F79}" srcOrd="0" destOrd="0" presId="urn:microsoft.com/office/officeart/2005/8/layout/hierarchy2"/>
    <dgm:cxn modelId="{8034EA7E-819F-4D8B-B9A2-EB3F2EDB6E9E}" type="presParOf" srcId="{0107355A-37F7-40E3-BCA1-5E63A33F2CD1}" destId="{C9E46D0A-B0B8-41EA-87AB-3AD761AE1A7A}" srcOrd="1" destOrd="0" presId="urn:microsoft.com/office/officeart/2005/8/layout/hierarchy2"/>
    <dgm:cxn modelId="{53AAE80A-DE92-4FAB-AB3C-2612F14245D6}" type="presParOf" srcId="{C9E46D0A-B0B8-41EA-87AB-3AD761AE1A7A}" destId="{9D6BB97E-B575-4229-8790-A4395912F3F6}" srcOrd="0" destOrd="0" presId="urn:microsoft.com/office/officeart/2005/8/layout/hierarchy2"/>
    <dgm:cxn modelId="{8A67160F-14B5-412E-B54E-8170359B6749}" type="presParOf" srcId="{9D6BB97E-B575-4229-8790-A4395912F3F6}" destId="{52CF98F2-F4D2-4F83-BE63-3F9C9667527E}" srcOrd="0" destOrd="0" presId="urn:microsoft.com/office/officeart/2005/8/layout/hierarchy2"/>
    <dgm:cxn modelId="{54189422-4F71-4A05-BC45-652E6018A5BF}" type="presParOf" srcId="{C9E46D0A-B0B8-41EA-87AB-3AD761AE1A7A}" destId="{E32430C2-48B0-494E-A60B-C407E3019F67}" srcOrd="1" destOrd="0" presId="urn:microsoft.com/office/officeart/2005/8/layout/hierarchy2"/>
    <dgm:cxn modelId="{27AF9E65-164F-4F6E-B042-D247C521940B}" type="presParOf" srcId="{E32430C2-48B0-494E-A60B-C407E3019F67}" destId="{C91C01EF-344B-4150-8A9E-895EA4CEA6C7}" srcOrd="0" destOrd="0" presId="urn:microsoft.com/office/officeart/2005/8/layout/hierarchy2"/>
    <dgm:cxn modelId="{0CDFF1C7-83AE-44AF-9B0D-6E1DD222014E}" type="presParOf" srcId="{E32430C2-48B0-494E-A60B-C407E3019F67}" destId="{25BB6414-1C2C-45BE-B9AA-54D7C1DFCB6B}" srcOrd="1" destOrd="0" presId="urn:microsoft.com/office/officeart/2005/8/layout/hierarchy2"/>
    <dgm:cxn modelId="{B62AFA78-9584-4254-B15C-B42FDE1493D5}" type="presParOf" srcId="{25BB6414-1C2C-45BE-B9AA-54D7C1DFCB6B}" destId="{39919C5A-A8BE-48C4-8BCE-5BCA0535C6B7}" srcOrd="0" destOrd="0" presId="urn:microsoft.com/office/officeart/2005/8/layout/hierarchy2"/>
    <dgm:cxn modelId="{A9E64F7C-16A5-4F22-AED0-9BE22029CAA2}" type="presParOf" srcId="{39919C5A-A8BE-48C4-8BCE-5BCA0535C6B7}" destId="{F78FBC19-8BE1-4579-B33F-F829E87C70F1}" srcOrd="0" destOrd="0" presId="urn:microsoft.com/office/officeart/2005/8/layout/hierarchy2"/>
    <dgm:cxn modelId="{6DFFA22A-FF2C-41E4-98CC-0BA759E7FD60}" type="presParOf" srcId="{25BB6414-1C2C-45BE-B9AA-54D7C1DFCB6B}" destId="{CAE94451-7A89-43B8-9F9B-C58700B98DC2}" srcOrd="1" destOrd="0" presId="urn:microsoft.com/office/officeart/2005/8/layout/hierarchy2"/>
    <dgm:cxn modelId="{2BAB90E4-5CED-4FEE-A76D-4A83B6A15528}" type="presParOf" srcId="{CAE94451-7A89-43B8-9F9B-C58700B98DC2}" destId="{59AA742B-5C0D-4479-A586-6D31FBABCC74}" srcOrd="0" destOrd="0" presId="urn:microsoft.com/office/officeart/2005/8/layout/hierarchy2"/>
    <dgm:cxn modelId="{A3BA316A-8465-423C-A6E8-E74AF856EB06}" type="presParOf" srcId="{CAE94451-7A89-43B8-9F9B-C58700B98DC2}" destId="{B314D554-6D4A-4FA1-B3B5-1CFFA46F4C24}" srcOrd="1" destOrd="0" presId="urn:microsoft.com/office/officeart/2005/8/layout/hierarchy2"/>
    <dgm:cxn modelId="{BC77BAA4-31F1-4552-8866-A87D45169A36}" type="presParOf" srcId="{B314D554-6D4A-4FA1-B3B5-1CFFA46F4C24}" destId="{8D4F391D-64DB-4B8B-9C18-474E5C1E2661}" srcOrd="0" destOrd="0" presId="urn:microsoft.com/office/officeart/2005/8/layout/hierarchy2"/>
    <dgm:cxn modelId="{ADF76B4D-3B77-45AE-8C16-E0BD8BDD5F81}" type="presParOf" srcId="{8D4F391D-64DB-4B8B-9C18-474E5C1E2661}" destId="{9E4E09EC-87DF-4932-806D-CC591F8E6B3E}" srcOrd="0" destOrd="0" presId="urn:microsoft.com/office/officeart/2005/8/layout/hierarchy2"/>
    <dgm:cxn modelId="{013BBFE9-21F4-4E19-B5AC-B5F8AD70A527}" type="presParOf" srcId="{B314D554-6D4A-4FA1-B3B5-1CFFA46F4C24}" destId="{47F29983-CC69-4A20-BAF0-41DCB09F90FD}" srcOrd="1" destOrd="0" presId="urn:microsoft.com/office/officeart/2005/8/layout/hierarchy2"/>
    <dgm:cxn modelId="{A13970AA-E1AF-41E3-804D-D6C089B8F366}" type="presParOf" srcId="{47F29983-CC69-4A20-BAF0-41DCB09F90FD}" destId="{07E06E4A-356E-4969-BA10-5C90291A1CEE}" srcOrd="0" destOrd="0" presId="urn:microsoft.com/office/officeart/2005/8/layout/hierarchy2"/>
    <dgm:cxn modelId="{51EFE1A3-4A93-4659-8B63-D8825C7D0B19}" type="presParOf" srcId="{47F29983-CC69-4A20-BAF0-41DCB09F90FD}" destId="{4523268A-E2F3-4E23-B907-990680DEC1B3}" srcOrd="1" destOrd="0" presId="urn:microsoft.com/office/officeart/2005/8/layout/hierarchy2"/>
    <dgm:cxn modelId="{5889ACDE-1DB1-4327-B43F-84CE31C3B3C2}" type="presParOf" srcId="{4523268A-E2F3-4E23-B907-990680DEC1B3}" destId="{23BAF31E-430C-47E7-ABA8-593DAC720122}" srcOrd="0" destOrd="0" presId="urn:microsoft.com/office/officeart/2005/8/layout/hierarchy2"/>
    <dgm:cxn modelId="{93376389-713D-43CD-A4A1-AC019DDAFE29}" type="presParOf" srcId="{23BAF31E-430C-47E7-ABA8-593DAC720122}" destId="{8CAEE61D-5585-4B0B-9095-6FD4F0B1A9BF}" srcOrd="0" destOrd="0" presId="urn:microsoft.com/office/officeart/2005/8/layout/hierarchy2"/>
    <dgm:cxn modelId="{F3892EFB-68B5-415F-8BD2-9F5421076BD3}" type="presParOf" srcId="{4523268A-E2F3-4E23-B907-990680DEC1B3}" destId="{2CA1AE89-B9FA-4EE9-B8A5-6C70F08CBD7C}" srcOrd="1" destOrd="0" presId="urn:microsoft.com/office/officeart/2005/8/layout/hierarchy2"/>
    <dgm:cxn modelId="{2EEA97A4-56A4-4F85-A2B4-10FC04C9B097}" type="presParOf" srcId="{2CA1AE89-B9FA-4EE9-B8A5-6C70F08CBD7C}" destId="{A20146A3-1F8F-4524-974F-A5F97C9D6078}" srcOrd="0" destOrd="0" presId="urn:microsoft.com/office/officeart/2005/8/layout/hierarchy2"/>
    <dgm:cxn modelId="{4C999AD3-D921-4DC4-9ABF-9EA49E728CC2}" type="presParOf" srcId="{2CA1AE89-B9FA-4EE9-B8A5-6C70F08CBD7C}" destId="{E68699A5-C70F-4D51-8995-02B7B11D8E27}" srcOrd="1" destOrd="0" presId="urn:microsoft.com/office/officeart/2005/8/layout/hierarchy2"/>
    <dgm:cxn modelId="{5F7F41E3-618C-4A24-8B7C-83E8E284AF19}" type="presParOf" srcId="{E68699A5-C70F-4D51-8995-02B7B11D8E27}" destId="{949AA974-BAC6-4E0F-8AB1-A313D3814EB6}" srcOrd="0" destOrd="0" presId="urn:microsoft.com/office/officeart/2005/8/layout/hierarchy2"/>
    <dgm:cxn modelId="{9E66E34E-63DD-47D3-AB6D-B3BFE9702D9E}" type="presParOf" srcId="{949AA974-BAC6-4E0F-8AB1-A313D3814EB6}" destId="{4443BBDD-A7F8-48D9-8924-F4A598EBEBF7}" srcOrd="0" destOrd="0" presId="urn:microsoft.com/office/officeart/2005/8/layout/hierarchy2"/>
    <dgm:cxn modelId="{3FEF2626-6E89-476F-982E-57B89E6D7C59}" type="presParOf" srcId="{E68699A5-C70F-4D51-8995-02B7B11D8E27}" destId="{820F44CA-3763-4BEE-85DD-2A8E78523C47}" srcOrd="1" destOrd="0" presId="urn:microsoft.com/office/officeart/2005/8/layout/hierarchy2"/>
    <dgm:cxn modelId="{F2C9052D-0E28-4A00-82C7-9BEA19DC5F6F}" type="presParOf" srcId="{820F44CA-3763-4BEE-85DD-2A8E78523C47}" destId="{020229E4-418E-4ACF-80AD-D48298AD4293}" srcOrd="0" destOrd="0" presId="urn:microsoft.com/office/officeart/2005/8/layout/hierarchy2"/>
    <dgm:cxn modelId="{B2FBA9A1-754B-481A-B95B-CC322D62E7B5}" type="presParOf" srcId="{820F44CA-3763-4BEE-85DD-2A8E78523C47}" destId="{E50E2708-373C-4591-8F6D-A8FFDA5F96E3}" srcOrd="1" destOrd="0" presId="urn:microsoft.com/office/officeart/2005/8/layout/hierarchy2"/>
    <dgm:cxn modelId="{639A3B3A-50B9-4F28-9B20-E046A79F74A0}" type="presParOf" srcId="{E68699A5-C70F-4D51-8995-02B7B11D8E27}" destId="{02E9E4F9-A1AC-4DC0-AA8F-84163CB5DDBB}" srcOrd="2" destOrd="0" presId="urn:microsoft.com/office/officeart/2005/8/layout/hierarchy2"/>
    <dgm:cxn modelId="{F3CC13A3-9B12-4D30-B660-EF57783865D4}" type="presParOf" srcId="{02E9E4F9-A1AC-4DC0-AA8F-84163CB5DDBB}" destId="{0B8A9774-AC81-49CB-B7CF-F12924EEB635}" srcOrd="0" destOrd="0" presId="urn:microsoft.com/office/officeart/2005/8/layout/hierarchy2"/>
    <dgm:cxn modelId="{DEB7AC89-1A9E-4E67-99D2-C9E2B2483573}" type="presParOf" srcId="{E68699A5-C70F-4D51-8995-02B7B11D8E27}" destId="{DE5F92E7-1085-4951-86DE-52E93BE4B118}" srcOrd="3" destOrd="0" presId="urn:microsoft.com/office/officeart/2005/8/layout/hierarchy2"/>
    <dgm:cxn modelId="{202BE895-746E-409A-8D80-6B2DCE02B74F}" type="presParOf" srcId="{DE5F92E7-1085-4951-86DE-52E93BE4B118}" destId="{E028352B-BE57-4E4C-97BE-7288B216CBE2}" srcOrd="0" destOrd="0" presId="urn:microsoft.com/office/officeart/2005/8/layout/hierarchy2"/>
    <dgm:cxn modelId="{17C2CFA5-D17E-4F7A-8DBE-779BF36C8B13}" type="presParOf" srcId="{DE5F92E7-1085-4951-86DE-52E93BE4B118}" destId="{E29DC77B-AAEE-487F-8105-9A98104EE2C8}" srcOrd="1" destOrd="0" presId="urn:microsoft.com/office/officeart/2005/8/layout/hierarchy2"/>
    <dgm:cxn modelId="{646D7CBD-67B7-4545-99CA-5F238E95F507}" type="presParOf" srcId="{E68699A5-C70F-4D51-8995-02B7B11D8E27}" destId="{C26CEE38-F955-43EE-AB77-4C3930E02744}" srcOrd="4" destOrd="0" presId="urn:microsoft.com/office/officeart/2005/8/layout/hierarchy2"/>
    <dgm:cxn modelId="{54C3C8F6-5755-496C-B679-7308D1B04758}" type="presParOf" srcId="{C26CEE38-F955-43EE-AB77-4C3930E02744}" destId="{5F0C67B5-CE7A-4F50-9121-4EDCF83ACEC6}" srcOrd="0" destOrd="0" presId="urn:microsoft.com/office/officeart/2005/8/layout/hierarchy2"/>
    <dgm:cxn modelId="{95C9880F-A65F-4D2A-9726-AFC80B50F93F}" type="presParOf" srcId="{E68699A5-C70F-4D51-8995-02B7B11D8E27}" destId="{F2DBCEC5-451D-4382-A861-4E75A8C1DFE8}" srcOrd="5" destOrd="0" presId="urn:microsoft.com/office/officeart/2005/8/layout/hierarchy2"/>
    <dgm:cxn modelId="{1B7D0D69-A152-4136-A3D9-FBFCA975ABAE}" type="presParOf" srcId="{F2DBCEC5-451D-4382-A861-4E75A8C1DFE8}" destId="{CDFFFCA5-56C6-403E-BCAB-68ADC9196B93}" srcOrd="0" destOrd="0" presId="urn:microsoft.com/office/officeart/2005/8/layout/hierarchy2"/>
    <dgm:cxn modelId="{B14B37AF-E74D-4E08-BB61-31E2FF88F3A7}" type="presParOf" srcId="{F2DBCEC5-451D-4382-A861-4E75A8C1DFE8}" destId="{DDC7BB42-00B7-4828-9357-A0BD1F291124}" srcOrd="1" destOrd="0" presId="urn:microsoft.com/office/officeart/2005/8/layout/hierarchy2"/>
    <dgm:cxn modelId="{D17BDB22-781C-4027-8D84-6A6310E80B8B}" type="presParOf" srcId="{E68699A5-C70F-4D51-8995-02B7B11D8E27}" destId="{3C09677E-E3D2-4CD8-99E8-2D29B2352AF9}" srcOrd="6" destOrd="0" presId="urn:microsoft.com/office/officeart/2005/8/layout/hierarchy2"/>
    <dgm:cxn modelId="{65F02170-8D68-4BCF-AAB9-12C99C424B4C}" type="presParOf" srcId="{3C09677E-E3D2-4CD8-99E8-2D29B2352AF9}" destId="{A5FCEBC0-805B-43B6-B008-0BCD55CF798F}" srcOrd="0" destOrd="0" presId="urn:microsoft.com/office/officeart/2005/8/layout/hierarchy2"/>
    <dgm:cxn modelId="{FAD44B6F-CF33-428A-828B-3AD672FEE735}" type="presParOf" srcId="{E68699A5-C70F-4D51-8995-02B7B11D8E27}" destId="{28016D63-3192-4538-A244-6FADBA771795}" srcOrd="7" destOrd="0" presId="urn:microsoft.com/office/officeart/2005/8/layout/hierarchy2"/>
    <dgm:cxn modelId="{16BC8B70-78BC-4893-A78F-FB26E73EBDDF}" type="presParOf" srcId="{28016D63-3192-4538-A244-6FADBA771795}" destId="{A0F00F5D-13E5-46DF-B1BD-9F4577DC3173}" srcOrd="0" destOrd="0" presId="urn:microsoft.com/office/officeart/2005/8/layout/hierarchy2"/>
    <dgm:cxn modelId="{269D2DA1-0DE6-4E9C-B3E2-4FE297C1157C}" type="presParOf" srcId="{28016D63-3192-4538-A244-6FADBA771795}" destId="{AAD8487E-762C-4E42-8AB0-829031ED12F4}" srcOrd="1" destOrd="0" presId="urn:microsoft.com/office/officeart/2005/8/layout/hierarchy2"/>
    <dgm:cxn modelId="{27E79349-1E28-47A3-81C7-533B1FB96618}" type="presParOf" srcId="{E68699A5-C70F-4D51-8995-02B7B11D8E27}" destId="{59201B8C-4BC4-4F1E-AF3B-465D2FDCF0D9}" srcOrd="8" destOrd="0" presId="urn:microsoft.com/office/officeart/2005/8/layout/hierarchy2"/>
    <dgm:cxn modelId="{288741B7-0B4B-442A-9203-FE6F98F738BF}" type="presParOf" srcId="{59201B8C-4BC4-4F1E-AF3B-465D2FDCF0D9}" destId="{E479EA23-F5A7-4484-BBDE-01BAD75918F7}" srcOrd="0" destOrd="0" presId="urn:microsoft.com/office/officeart/2005/8/layout/hierarchy2"/>
    <dgm:cxn modelId="{20310D81-6A9C-4277-8624-FD6255BD839D}" type="presParOf" srcId="{E68699A5-C70F-4D51-8995-02B7B11D8E27}" destId="{161F69E3-F819-4F17-B8FE-091249235B57}" srcOrd="9" destOrd="0" presId="urn:microsoft.com/office/officeart/2005/8/layout/hierarchy2"/>
    <dgm:cxn modelId="{327CA885-BE46-47F3-B05F-74B7558BECA4}" type="presParOf" srcId="{161F69E3-F819-4F17-B8FE-091249235B57}" destId="{0665ECF1-9A6E-4AA2-BB38-D10BFBA071AB}" srcOrd="0" destOrd="0" presId="urn:microsoft.com/office/officeart/2005/8/layout/hierarchy2"/>
    <dgm:cxn modelId="{0FCE630D-4C30-4CFD-9D98-843D8C7D77F4}" type="presParOf" srcId="{161F69E3-F819-4F17-B8FE-091249235B57}" destId="{0C5FDB61-B503-4B7C-B7A6-51D7A051B42F}" srcOrd="1" destOrd="0" presId="urn:microsoft.com/office/officeart/2005/8/layout/hierarchy2"/>
    <dgm:cxn modelId="{B7467573-AB08-432D-83A4-2ABD335C884B}" type="presParOf" srcId="{E68699A5-C70F-4D51-8995-02B7B11D8E27}" destId="{79E60B3B-257A-43F8-8B98-B06222A5FD8C}" srcOrd="10" destOrd="0" presId="urn:microsoft.com/office/officeart/2005/8/layout/hierarchy2"/>
    <dgm:cxn modelId="{41F3E802-BAE6-4032-A198-EB3A248F53EA}" type="presParOf" srcId="{79E60B3B-257A-43F8-8B98-B06222A5FD8C}" destId="{1A45EECD-6BF8-4C71-94A3-CEDEE2228924}" srcOrd="0" destOrd="0" presId="urn:microsoft.com/office/officeart/2005/8/layout/hierarchy2"/>
    <dgm:cxn modelId="{CAEA362D-8839-4C23-B3EF-0FAF71DAEF18}" type="presParOf" srcId="{E68699A5-C70F-4D51-8995-02B7B11D8E27}" destId="{AA9DC0D8-EBD5-4A78-ABA9-BFF7BB1CAF7A}" srcOrd="11" destOrd="0" presId="urn:microsoft.com/office/officeart/2005/8/layout/hierarchy2"/>
    <dgm:cxn modelId="{CBF5CBC5-D488-4012-8D5F-22E87D856E15}" type="presParOf" srcId="{AA9DC0D8-EBD5-4A78-ABA9-BFF7BB1CAF7A}" destId="{22A08E25-005B-4A50-8B6B-131C4F9343B0}" srcOrd="0" destOrd="0" presId="urn:microsoft.com/office/officeart/2005/8/layout/hierarchy2"/>
    <dgm:cxn modelId="{DE00DF7F-BB37-4E02-9BB3-E50EAD43EAD3}" type="presParOf" srcId="{AA9DC0D8-EBD5-4A78-ABA9-BFF7BB1CAF7A}" destId="{46AFD50A-1B80-4619-B4CA-B2C55B35CEEB}" srcOrd="1" destOrd="0" presId="urn:microsoft.com/office/officeart/2005/8/layout/hierarchy2"/>
    <dgm:cxn modelId="{B4E010C4-E581-4670-9DB9-4537A1B15184}" type="presParOf" srcId="{4523268A-E2F3-4E23-B907-990680DEC1B3}" destId="{2342B096-214D-4516-BAD1-DA1DBFED1D6B}" srcOrd="2" destOrd="0" presId="urn:microsoft.com/office/officeart/2005/8/layout/hierarchy2"/>
    <dgm:cxn modelId="{81034EEF-004B-4639-A616-B4D01A4F65EB}" type="presParOf" srcId="{2342B096-214D-4516-BAD1-DA1DBFED1D6B}" destId="{9D819C38-DE62-4424-BE68-4F078CDEE348}" srcOrd="0" destOrd="0" presId="urn:microsoft.com/office/officeart/2005/8/layout/hierarchy2"/>
    <dgm:cxn modelId="{1AF6BF15-B000-4351-9042-C66EC61CCFAE}" type="presParOf" srcId="{4523268A-E2F3-4E23-B907-990680DEC1B3}" destId="{A6A9A1B0-2B06-4D39-BA1A-FE906E1ED95D}" srcOrd="3" destOrd="0" presId="urn:microsoft.com/office/officeart/2005/8/layout/hierarchy2"/>
    <dgm:cxn modelId="{948DF153-6CFB-451D-9B71-6861AF51ABCA}" type="presParOf" srcId="{A6A9A1B0-2B06-4D39-BA1A-FE906E1ED95D}" destId="{41FE67E9-608A-4565-AFB8-B7CB7DC8DAAC}" srcOrd="0" destOrd="0" presId="urn:microsoft.com/office/officeart/2005/8/layout/hierarchy2"/>
    <dgm:cxn modelId="{342209A1-54CF-43B1-8A7A-1DF90603ADE7}" type="presParOf" srcId="{A6A9A1B0-2B06-4D39-BA1A-FE906E1ED95D}" destId="{5A0E1A9A-14B3-4CAB-BB19-916BB994564B}" srcOrd="1" destOrd="0" presId="urn:microsoft.com/office/officeart/2005/8/layout/hierarchy2"/>
    <dgm:cxn modelId="{81A27F3F-5EE6-468B-98FE-DFEDD061B51E}" type="presParOf" srcId="{5A0E1A9A-14B3-4CAB-BB19-916BB994564B}" destId="{12FE3B31-ACDB-4D27-8149-21A2EBD9E74B}" srcOrd="0" destOrd="0" presId="urn:microsoft.com/office/officeart/2005/8/layout/hierarchy2"/>
    <dgm:cxn modelId="{D71BC9BA-8532-4153-B064-7BB1413E928C}" type="presParOf" srcId="{12FE3B31-ACDB-4D27-8149-21A2EBD9E74B}" destId="{323AED66-8073-4472-B74A-A808CF171B43}" srcOrd="0" destOrd="0" presId="urn:microsoft.com/office/officeart/2005/8/layout/hierarchy2"/>
    <dgm:cxn modelId="{89A5762A-D464-46CC-83E5-41CC16746A12}" type="presParOf" srcId="{5A0E1A9A-14B3-4CAB-BB19-916BB994564B}" destId="{D32D5711-41E6-445B-B334-7C2FABF6AF54}" srcOrd="1" destOrd="0" presId="urn:microsoft.com/office/officeart/2005/8/layout/hierarchy2"/>
    <dgm:cxn modelId="{B72C877B-F74C-47D8-B31D-C827CA8BF7A9}" type="presParOf" srcId="{D32D5711-41E6-445B-B334-7C2FABF6AF54}" destId="{C6430A52-2C96-44BB-801C-5341C8FDE758}" srcOrd="0" destOrd="0" presId="urn:microsoft.com/office/officeart/2005/8/layout/hierarchy2"/>
    <dgm:cxn modelId="{7752DF4F-CD0E-408A-9433-D73CF67E4A46}" type="presParOf" srcId="{D32D5711-41E6-445B-B334-7C2FABF6AF54}" destId="{D96918DC-334E-4F9B-85E4-254F30688657}" srcOrd="1" destOrd="0" presId="urn:microsoft.com/office/officeart/2005/8/layout/hierarchy2"/>
    <dgm:cxn modelId="{6805CAED-3717-4B3F-8079-69E619DDD779}" type="presParOf" srcId="{5A0E1A9A-14B3-4CAB-BB19-916BB994564B}" destId="{A40CD7D5-AAFD-4491-BEF6-43B7FD421DB7}" srcOrd="2" destOrd="0" presId="urn:microsoft.com/office/officeart/2005/8/layout/hierarchy2"/>
    <dgm:cxn modelId="{4A15C101-5FB1-4577-AE5F-3A666057E960}" type="presParOf" srcId="{A40CD7D5-AAFD-4491-BEF6-43B7FD421DB7}" destId="{0D541FDF-E31D-415F-B80F-BCBA3D94F9DE}" srcOrd="0" destOrd="0" presId="urn:microsoft.com/office/officeart/2005/8/layout/hierarchy2"/>
    <dgm:cxn modelId="{7CC3402A-EBF1-463B-966A-6863D1198A37}" type="presParOf" srcId="{5A0E1A9A-14B3-4CAB-BB19-916BB994564B}" destId="{0579176C-B15B-46C8-92D6-77B3A64EB05F}" srcOrd="3" destOrd="0" presId="urn:microsoft.com/office/officeart/2005/8/layout/hierarchy2"/>
    <dgm:cxn modelId="{BC86259B-DA7E-4E2D-A56B-3FA93CD02EA3}" type="presParOf" srcId="{0579176C-B15B-46C8-92D6-77B3A64EB05F}" destId="{DB29D59F-026F-432A-B68B-B770255E34BB}" srcOrd="0" destOrd="0" presId="urn:microsoft.com/office/officeart/2005/8/layout/hierarchy2"/>
    <dgm:cxn modelId="{652EE2AF-D0BB-47B3-B895-363A719BD084}" type="presParOf" srcId="{0579176C-B15B-46C8-92D6-77B3A64EB05F}" destId="{FEE907DD-4C4C-485E-A648-9934F8220C1D}" srcOrd="1" destOrd="0" presId="urn:microsoft.com/office/officeart/2005/8/layout/hierarchy2"/>
    <dgm:cxn modelId="{6804CFF1-4524-4056-AA5D-E28290E4DB66}" type="presParOf" srcId="{5A0E1A9A-14B3-4CAB-BB19-916BB994564B}" destId="{C623B8E7-895A-43E6-A47B-3E7F468ADA61}" srcOrd="4" destOrd="0" presId="urn:microsoft.com/office/officeart/2005/8/layout/hierarchy2"/>
    <dgm:cxn modelId="{8E724CC1-DFA9-48FF-84FE-26CF768B75FC}" type="presParOf" srcId="{C623B8E7-895A-43E6-A47B-3E7F468ADA61}" destId="{3B592794-A59E-4BF5-86A4-7F7508AD7A92}" srcOrd="0" destOrd="0" presId="urn:microsoft.com/office/officeart/2005/8/layout/hierarchy2"/>
    <dgm:cxn modelId="{899614AD-2CFC-4FDB-9823-0B7EFE3FAE2F}" type="presParOf" srcId="{5A0E1A9A-14B3-4CAB-BB19-916BB994564B}" destId="{BE15A65F-6DD4-436E-A865-51415DAB694F}" srcOrd="5" destOrd="0" presId="urn:microsoft.com/office/officeart/2005/8/layout/hierarchy2"/>
    <dgm:cxn modelId="{2A5371DC-B1D2-4214-961C-AD9810E54670}" type="presParOf" srcId="{BE15A65F-6DD4-436E-A865-51415DAB694F}" destId="{44AE8D82-6EDB-496A-B72B-0B2AD410827A}" srcOrd="0" destOrd="0" presId="urn:microsoft.com/office/officeart/2005/8/layout/hierarchy2"/>
    <dgm:cxn modelId="{766F625E-289F-438D-A05E-EC2FE680E264}" type="presParOf" srcId="{BE15A65F-6DD4-436E-A865-51415DAB694F}" destId="{2F111BD3-F29B-4B6E-8EE4-0CD22D469144}" srcOrd="1" destOrd="0" presId="urn:microsoft.com/office/officeart/2005/8/layout/hierarchy2"/>
    <dgm:cxn modelId="{8F02C3E6-8B58-4F9C-8983-64B4A63EF0C5}" type="presParOf" srcId="{5A0E1A9A-14B3-4CAB-BB19-916BB994564B}" destId="{5C2A5354-838F-47CE-9881-D6B494687AC9}" srcOrd="6" destOrd="0" presId="urn:microsoft.com/office/officeart/2005/8/layout/hierarchy2"/>
    <dgm:cxn modelId="{5C9F3159-C1B0-4139-B6FB-E8C46022E575}" type="presParOf" srcId="{5C2A5354-838F-47CE-9881-D6B494687AC9}" destId="{5CFE522D-8B6D-4210-9146-603F35507B58}" srcOrd="0" destOrd="0" presId="urn:microsoft.com/office/officeart/2005/8/layout/hierarchy2"/>
    <dgm:cxn modelId="{CB30180A-94F8-49D5-A426-E76F1D560808}" type="presParOf" srcId="{5A0E1A9A-14B3-4CAB-BB19-916BB994564B}" destId="{E52376CC-CF70-4C47-B6DE-949192AECC89}" srcOrd="7" destOrd="0" presId="urn:microsoft.com/office/officeart/2005/8/layout/hierarchy2"/>
    <dgm:cxn modelId="{887E789F-A095-4883-BE44-F366826CE811}" type="presParOf" srcId="{E52376CC-CF70-4C47-B6DE-949192AECC89}" destId="{2BDE6937-CF43-4609-ACCB-88544B0B1DD0}" srcOrd="0" destOrd="0" presId="urn:microsoft.com/office/officeart/2005/8/layout/hierarchy2"/>
    <dgm:cxn modelId="{6DA3BE6C-CD81-4705-B3C8-B6E396E6E088}" type="presParOf" srcId="{E52376CC-CF70-4C47-B6DE-949192AECC89}" destId="{0D968FA5-C451-446E-B1FD-28B615EA4488}" srcOrd="1" destOrd="0" presId="urn:microsoft.com/office/officeart/2005/8/layout/hierarchy2"/>
    <dgm:cxn modelId="{593C5AF8-34B7-4B9F-A036-05BD4ACA40BB}" type="presParOf" srcId="{5A0E1A9A-14B3-4CAB-BB19-916BB994564B}" destId="{8E972089-AB66-44B3-A9AD-0D14E220B599}" srcOrd="8" destOrd="0" presId="urn:microsoft.com/office/officeart/2005/8/layout/hierarchy2"/>
    <dgm:cxn modelId="{89F8BFFA-B5F4-4F0E-98AD-8346B66DD7A5}" type="presParOf" srcId="{8E972089-AB66-44B3-A9AD-0D14E220B599}" destId="{1D17156D-9C73-4DCF-AB97-F826D8D0EBB8}" srcOrd="0" destOrd="0" presId="urn:microsoft.com/office/officeart/2005/8/layout/hierarchy2"/>
    <dgm:cxn modelId="{AC69C553-8A04-4C7D-ADCB-537D0DF727C4}" type="presParOf" srcId="{5A0E1A9A-14B3-4CAB-BB19-916BB994564B}" destId="{03C515EB-B6DF-48E1-B5CE-644096FF8C2D}" srcOrd="9" destOrd="0" presId="urn:microsoft.com/office/officeart/2005/8/layout/hierarchy2"/>
    <dgm:cxn modelId="{9B6C6F02-E075-4C33-8991-C4A3FC98B897}" type="presParOf" srcId="{03C515EB-B6DF-48E1-B5CE-644096FF8C2D}" destId="{C9042CC4-1946-4240-A04A-60CEF851FE18}" srcOrd="0" destOrd="0" presId="urn:microsoft.com/office/officeart/2005/8/layout/hierarchy2"/>
    <dgm:cxn modelId="{A88F97A5-D4DC-46AB-B7C7-203C08C96F10}" type="presParOf" srcId="{03C515EB-B6DF-48E1-B5CE-644096FF8C2D}" destId="{B05439C3-8579-4F24-8C5A-044AFE0F3973}" srcOrd="1" destOrd="0" presId="urn:microsoft.com/office/officeart/2005/8/layout/hierarchy2"/>
    <dgm:cxn modelId="{CF22D086-E412-467C-87D3-B5DF152AA44C}" type="presParOf" srcId="{5A0E1A9A-14B3-4CAB-BB19-916BB994564B}" destId="{9F0D0748-8BF2-47FB-A575-BC95AE7E87FB}" srcOrd="10" destOrd="0" presId="urn:microsoft.com/office/officeart/2005/8/layout/hierarchy2"/>
    <dgm:cxn modelId="{84A777C7-9844-4D9F-9C4D-C97F5F6936E8}" type="presParOf" srcId="{9F0D0748-8BF2-47FB-A575-BC95AE7E87FB}" destId="{77C5497C-C11A-4E7F-8275-245C36CF2958}" srcOrd="0" destOrd="0" presId="urn:microsoft.com/office/officeart/2005/8/layout/hierarchy2"/>
    <dgm:cxn modelId="{83395A3A-4F68-419B-8ABF-5886BE1D304D}" type="presParOf" srcId="{5A0E1A9A-14B3-4CAB-BB19-916BB994564B}" destId="{EF5A16DB-B33F-4555-8230-B471E13A3DDB}" srcOrd="11" destOrd="0" presId="urn:microsoft.com/office/officeart/2005/8/layout/hierarchy2"/>
    <dgm:cxn modelId="{2392E008-E339-4353-B228-4CEB2E443B1A}" type="presParOf" srcId="{EF5A16DB-B33F-4555-8230-B471E13A3DDB}" destId="{083B3D49-54E0-4572-A2DB-5D30B6347694}" srcOrd="0" destOrd="0" presId="urn:microsoft.com/office/officeart/2005/8/layout/hierarchy2"/>
    <dgm:cxn modelId="{5F4AF414-0BC7-4D3F-A03A-E4E7C625D170}" type="presParOf" srcId="{EF5A16DB-B33F-4555-8230-B471E13A3DDB}" destId="{878ACB5F-9BF8-4D96-BE7E-A4CF48F243F9}" srcOrd="1" destOrd="0" presId="urn:microsoft.com/office/officeart/2005/8/layout/hierarchy2"/>
    <dgm:cxn modelId="{B33E912C-3AA8-40EB-ADC1-56F8ABCB7B57}" type="presParOf" srcId="{B314D554-6D4A-4FA1-B3B5-1CFFA46F4C24}" destId="{66F48381-DB14-4E8C-94E2-80A0A0EEA53A}" srcOrd="2" destOrd="0" presId="urn:microsoft.com/office/officeart/2005/8/layout/hierarchy2"/>
    <dgm:cxn modelId="{15219C49-8C3C-4915-981A-A8419597BA1D}" type="presParOf" srcId="{66F48381-DB14-4E8C-94E2-80A0A0EEA53A}" destId="{DD108A91-17FE-4057-BC51-043AD243899B}" srcOrd="0" destOrd="0" presId="urn:microsoft.com/office/officeart/2005/8/layout/hierarchy2"/>
    <dgm:cxn modelId="{E89964E1-F3E2-4CB4-98E7-18586F1C77AF}" type="presParOf" srcId="{B314D554-6D4A-4FA1-B3B5-1CFFA46F4C24}" destId="{59E47224-A7D2-4A9B-B5ED-E790484D0734}" srcOrd="3" destOrd="0" presId="urn:microsoft.com/office/officeart/2005/8/layout/hierarchy2"/>
    <dgm:cxn modelId="{17E25F7F-F893-47B0-B3FF-D32554E3C2F0}" type="presParOf" srcId="{59E47224-A7D2-4A9B-B5ED-E790484D0734}" destId="{FA09583C-35A5-427C-877B-77F8617CFB36}" srcOrd="0" destOrd="0" presId="urn:microsoft.com/office/officeart/2005/8/layout/hierarchy2"/>
    <dgm:cxn modelId="{61D282DB-2B46-40B0-93B0-910CC02692CC}" type="presParOf" srcId="{59E47224-A7D2-4A9B-B5ED-E790484D0734}" destId="{1F217CCF-0406-4CB0-9416-A4D5480CAB8E}" srcOrd="1" destOrd="0" presId="urn:microsoft.com/office/officeart/2005/8/layout/hierarchy2"/>
    <dgm:cxn modelId="{B7ABFCFB-6B15-4411-8A9E-B8A9CA18D275}" type="presParOf" srcId="{1F217CCF-0406-4CB0-9416-A4D5480CAB8E}" destId="{781C15ED-18BE-428B-9803-4A7D73DE3CF8}" srcOrd="0" destOrd="0" presId="urn:microsoft.com/office/officeart/2005/8/layout/hierarchy2"/>
    <dgm:cxn modelId="{0D6ABA41-2CF9-422F-AAC6-F4AB2EFE9EA5}" type="presParOf" srcId="{781C15ED-18BE-428B-9803-4A7D73DE3CF8}" destId="{94A0A724-7A2A-4CD5-B848-6A460EA1D06A}" srcOrd="0" destOrd="0" presId="urn:microsoft.com/office/officeart/2005/8/layout/hierarchy2"/>
    <dgm:cxn modelId="{5423F7DF-8F20-4B84-9350-295047DE66D4}" type="presParOf" srcId="{1F217CCF-0406-4CB0-9416-A4D5480CAB8E}" destId="{E72AAF3A-B812-42A4-8420-10CE3B2E3E26}" srcOrd="1" destOrd="0" presId="urn:microsoft.com/office/officeart/2005/8/layout/hierarchy2"/>
    <dgm:cxn modelId="{A319737C-D551-4A9D-BB3B-F45B2E390D64}" type="presParOf" srcId="{E72AAF3A-B812-42A4-8420-10CE3B2E3E26}" destId="{897FFD2A-AA8C-44D2-94A8-C6522FC80BB0}" srcOrd="0" destOrd="0" presId="urn:microsoft.com/office/officeart/2005/8/layout/hierarchy2"/>
    <dgm:cxn modelId="{C6B42118-386F-473D-A44A-8D570D9948A1}" type="presParOf" srcId="{E72AAF3A-B812-42A4-8420-10CE3B2E3E26}" destId="{B002CAB9-DA32-4A76-A2EA-ABC558ABD023}" srcOrd="1" destOrd="0" presId="urn:microsoft.com/office/officeart/2005/8/layout/hierarchy2"/>
    <dgm:cxn modelId="{EED7FE35-0DCF-4E67-87B1-7F3985FC34B9}" type="presParOf" srcId="{1F217CCF-0406-4CB0-9416-A4D5480CAB8E}" destId="{FDD58D3E-2BBC-46A3-AD26-7958EDA3F1C8}" srcOrd="2" destOrd="0" presId="urn:microsoft.com/office/officeart/2005/8/layout/hierarchy2"/>
    <dgm:cxn modelId="{4BA9CE1B-F5E3-4E8B-A8F7-6F350B7246D3}" type="presParOf" srcId="{FDD58D3E-2BBC-46A3-AD26-7958EDA3F1C8}" destId="{B55D65EA-6E9D-4760-85FC-3CA5A3D2426D}" srcOrd="0" destOrd="0" presId="urn:microsoft.com/office/officeart/2005/8/layout/hierarchy2"/>
    <dgm:cxn modelId="{8A38AD72-CFD7-44F9-980A-25ED954D9269}" type="presParOf" srcId="{1F217CCF-0406-4CB0-9416-A4D5480CAB8E}" destId="{EBD633B5-2AFA-432D-B4B9-F8CE33C04E21}" srcOrd="3" destOrd="0" presId="urn:microsoft.com/office/officeart/2005/8/layout/hierarchy2"/>
    <dgm:cxn modelId="{DCE6F92B-41D5-4878-B87E-9DCDA2AB3218}" type="presParOf" srcId="{EBD633B5-2AFA-432D-B4B9-F8CE33C04E21}" destId="{A8CE3900-7EF0-45A4-B3CC-08B28CD9E233}" srcOrd="0" destOrd="0" presId="urn:microsoft.com/office/officeart/2005/8/layout/hierarchy2"/>
    <dgm:cxn modelId="{3E9DBCCE-5144-4573-95A6-AD2793A36962}" type="presParOf" srcId="{EBD633B5-2AFA-432D-B4B9-F8CE33C04E21}" destId="{4271C0C5-04C5-41DE-BE00-08973CED22CC}" srcOrd="1" destOrd="0" presId="urn:microsoft.com/office/officeart/2005/8/layout/hierarchy2"/>
    <dgm:cxn modelId="{4CAA9758-F4A4-4F27-86C0-CAC8C98B4FD2}" type="presParOf" srcId="{1F217CCF-0406-4CB0-9416-A4D5480CAB8E}" destId="{4F6FCCA7-F7F1-47C6-8D79-F114BC1B1A84}" srcOrd="4" destOrd="0" presId="urn:microsoft.com/office/officeart/2005/8/layout/hierarchy2"/>
    <dgm:cxn modelId="{96ABCF62-FB67-4F2A-A321-5164FAE97682}" type="presParOf" srcId="{4F6FCCA7-F7F1-47C6-8D79-F114BC1B1A84}" destId="{8207E589-01AD-41C8-A686-0DAD7816265D}" srcOrd="0" destOrd="0" presId="urn:microsoft.com/office/officeart/2005/8/layout/hierarchy2"/>
    <dgm:cxn modelId="{F1BA2878-68AA-4B98-81C7-8D25A7E04E7E}" type="presParOf" srcId="{1F217CCF-0406-4CB0-9416-A4D5480CAB8E}" destId="{974B2538-2A30-443B-94F3-55D9A8F38494}" srcOrd="5" destOrd="0" presId="urn:microsoft.com/office/officeart/2005/8/layout/hierarchy2"/>
    <dgm:cxn modelId="{90CD777A-60A1-452F-B723-CF7BDE6620FC}" type="presParOf" srcId="{974B2538-2A30-443B-94F3-55D9A8F38494}" destId="{976A8927-1AD4-493E-833C-FAC9A64952D9}" srcOrd="0" destOrd="0" presId="urn:microsoft.com/office/officeart/2005/8/layout/hierarchy2"/>
    <dgm:cxn modelId="{C6971C53-BB9D-4D49-8982-796B3CF6AA09}" type="presParOf" srcId="{974B2538-2A30-443B-94F3-55D9A8F38494}" destId="{6025F6CE-7D03-406F-AD07-8E26287A14A3}" srcOrd="1" destOrd="0" presId="urn:microsoft.com/office/officeart/2005/8/layout/hierarchy2"/>
    <dgm:cxn modelId="{A2C3EC70-8BB3-478B-A8AB-B5896DC500C1}" type="presParOf" srcId="{1F217CCF-0406-4CB0-9416-A4D5480CAB8E}" destId="{91045CB5-B49B-40BA-BA68-B777BC377135}" srcOrd="6" destOrd="0" presId="urn:microsoft.com/office/officeart/2005/8/layout/hierarchy2"/>
    <dgm:cxn modelId="{5881DB03-A205-40AD-94D7-4C4874493F98}" type="presParOf" srcId="{91045CB5-B49B-40BA-BA68-B777BC377135}" destId="{665AD68F-3BFF-4393-992C-0F346802334D}" srcOrd="0" destOrd="0" presId="urn:microsoft.com/office/officeart/2005/8/layout/hierarchy2"/>
    <dgm:cxn modelId="{4D8955FA-2FC7-47E2-9CDF-4E1BBC0927C3}" type="presParOf" srcId="{1F217CCF-0406-4CB0-9416-A4D5480CAB8E}" destId="{CC1A4CC3-902C-4919-95FA-87CD396A6D27}" srcOrd="7" destOrd="0" presId="urn:microsoft.com/office/officeart/2005/8/layout/hierarchy2"/>
    <dgm:cxn modelId="{D27EFE65-75F4-419F-8BA4-3CEE107F40F1}" type="presParOf" srcId="{CC1A4CC3-902C-4919-95FA-87CD396A6D27}" destId="{E0DAC6AE-B8E7-407C-86F8-DC58B49096D1}" srcOrd="0" destOrd="0" presId="urn:microsoft.com/office/officeart/2005/8/layout/hierarchy2"/>
    <dgm:cxn modelId="{A2FE4F4B-26C5-4854-8343-2C0F65B79F80}" type="presParOf" srcId="{CC1A4CC3-902C-4919-95FA-87CD396A6D27}" destId="{7D43E4AD-9035-494D-8D8B-476284C339EC}" srcOrd="1" destOrd="0" presId="urn:microsoft.com/office/officeart/2005/8/layout/hierarchy2"/>
    <dgm:cxn modelId="{603EF7E4-E78D-4DE8-9411-785413527926}" type="presParOf" srcId="{1F217CCF-0406-4CB0-9416-A4D5480CAB8E}" destId="{B670E442-D675-4A2B-B9A8-E1BD3F6E2BCD}" srcOrd="8" destOrd="0" presId="urn:microsoft.com/office/officeart/2005/8/layout/hierarchy2"/>
    <dgm:cxn modelId="{F675CE69-3579-4E21-AF8C-44A182F033B7}" type="presParOf" srcId="{B670E442-D675-4A2B-B9A8-E1BD3F6E2BCD}" destId="{00DA02D3-4C6D-4F30-B105-07BC596D5ACB}" srcOrd="0" destOrd="0" presId="urn:microsoft.com/office/officeart/2005/8/layout/hierarchy2"/>
    <dgm:cxn modelId="{B892B68F-9BBB-4D03-B605-C80F0030AC50}" type="presParOf" srcId="{1F217CCF-0406-4CB0-9416-A4D5480CAB8E}" destId="{F2FB8CA5-831E-4A66-8A26-4CB131BB8041}" srcOrd="9" destOrd="0" presId="urn:microsoft.com/office/officeart/2005/8/layout/hierarchy2"/>
    <dgm:cxn modelId="{016C30C1-3F6E-487C-8C4F-FBFBBAEC05E5}" type="presParOf" srcId="{F2FB8CA5-831E-4A66-8A26-4CB131BB8041}" destId="{8AF5AF1A-B7A3-424E-87CA-A250F501FA99}" srcOrd="0" destOrd="0" presId="urn:microsoft.com/office/officeart/2005/8/layout/hierarchy2"/>
    <dgm:cxn modelId="{00066757-88F6-4684-A621-E2CD35087B32}" type="presParOf" srcId="{F2FB8CA5-831E-4A66-8A26-4CB131BB8041}" destId="{46CB09E5-D80D-471C-B567-C675E7119C76}" srcOrd="1" destOrd="0" presId="urn:microsoft.com/office/officeart/2005/8/layout/hierarchy2"/>
    <dgm:cxn modelId="{9E1DE9A0-D5FD-4093-A827-8CCA6176FE03}" type="presParOf" srcId="{1F217CCF-0406-4CB0-9416-A4D5480CAB8E}" destId="{E10CFA03-78C1-427F-8103-A14A3C57E824}" srcOrd="10" destOrd="0" presId="urn:microsoft.com/office/officeart/2005/8/layout/hierarchy2"/>
    <dgm:cxn modelId="{B4BCD40F-86F5-41E4-A10A-53C17414B5CD}" type="presParOf" srcId="{E10CFA03-78C1-427F-8103-A14A3C57E824}" destId="{39862E02-79B3-454F-B395-9EE021954CC0}" srcOrd="0" destOrd="0" presId="urn:microsoft.com/office/officeart/2005/8/layout/hierarchy2"/>
    <dgm:cxn modelId="{31119A9A-15BB-4987-937E-5AFB03DCAE3B}" type="presParOf" srcId="{1F217CCF-0406-4CB0-9416-A4D5480CAB8E}" destId="{02116396-F5B2-45A6-B0AA-67C7439FF313}" srcOrd="11" destOrd="0" presId="urn:microsoft.com/office/officeart/2005/8/layout/hierarchy2"/>
    <dgm:cxn modelId="{4A2FEC6D-B1E9-4853-8326-F082A7D02E77}" type="presParOf" srcId="{02116396-F5B2-45A6-B0AA-67C7439FF313}" destId="{C5F9EBEB-56CA-4F82-B1D7-2D872FC2DC2C}" srcOrd="0" destOrd="0" presId="urn:microsoft.com/office/officeart/2005/8/layout/hierarchy2"/>
    <dgm:cxn modelId="{0064CCB5-0F6B-488D-BC22-8638D58C2344}" type="presParOf" srcId="{02116396-F5B2-45A6-B0AA-67C7439FF313}" destId="{F723D685-068D-447D-978F-9F385CE0337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setup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Exploratoria_part1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Exploratoria_part2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Cluster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bivariada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8096F245-7342-439C-91E4-67C3A74EDB89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CL0_reg</a:t>
          </a:r>
        </a:p>
      </dgm:t>
    </dgm:pt>
    <dgm:pt modelId="{A520139C-1C85-4A06-BF26-CC56F9B5266E}" type="parTrans" cxnId="{4460C33B-C7DE-40A8-8350-F8560E794979}">
      <dgm:prSet/>
      <dgm:spPr/>
      <dgm:t>
        <a:bodyPr/>
        <a:lstStyle/>
        <a:p>
          <a:endParaRPr lang="en-US"/>
        </a:p>
      </dgm:t>
    </dgm:pt>
    <dgm:pt modelId="{10D662AA-663A-4AA4-9CED-B2705757FB79}" type="sibTrans" cxnId="{4460C33B-C7DE-40A8-8350-F8560E794979}">
      <dgm:prSet/>
      <dgm:spPr/>
      <dgm:t>
        <a:bodyPr/>
        <a:lstStyle/>
        <a:p>
          <a:endParaRPr lang="en-US"/>
        </a:p>
      </dgm:t>
    </dgm:pt>
    <dgm:pt modelId="{10120F5A-F694-4168-AD2E-B3100CD54AF8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CL1_reg</a:t>
          </a:r>
        </a:p>
      </dgm:t>
    </dgm:pt>
    <dgm:pt modelId="{2F9A23DB-0BCF-42CD-A832-F7AF722EF51D}" type="parTrans" cxnId="{886E18AA-3F0F-4669-BFD5-C98EC8621801}">
      <dgm:prSet/>
      <dgm:spPr/>
      <dgm:t>
        <a:bodyPr/>
        <a:lstStyle/>
        <a:p>
          <a:endParaRPr lang="en-US"/>
        </a:p>
      </dgm:t>
    </dgm:pt>
    <dgm:pt modelId="{C0D88755-37F8-4048-97F1-363A4497A668}" type="sibTrans" cxnId="{886E18AA-3F0F-4669-BFD5-C98EC8621801}">
      <dgm:prSet/>
      <dgm:spPr/>
      <dgm:t>
        <a:bodyPr/>
        <a:lstStyle/>
        <a:p>
          <a:endParaRPr lang="en-US"/>
        </a:p>
      </dgm:t>
    </dgm:pt>
    <dgm:pt modelId="{E7968D1A-C77E-4527-87B9-F74816BA1B92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Regressão:</a:t>
          </a:r>
        </a:p>
      </dgm:t>
    </dgm:pt>
    <dgm:pt modelId="{B1DA81AC-E595-499F-B269-E0993CA0FC33}" type="parTrans" cxnId="{6AC87269-2AA8-4F4E-88F6-EF03D621FDEA}">
      <dgm:prSet/>
      <dgm:spPr/>
      <dgm:t>
        <a:bodyPr/>
        <a:lstStyle/>
        <a:p>
          <a:endParaRPr lang="en-US"/>
        </a:p>
      </dgm:t>
    </dgm:pt>
    <dgm:pt modelId="{953C1BD2-7C06-48B7-8029-C51408685659}" type="sibTrans" cxnId="{6AC87269-2AA8-4F4E-88F6-EF03D621FDEA}">
      <dgm:prSet/>
      <dgm:spPr/>
      <dgm:t>
        <a:bodyPr/>
        <a:lstStyle/>
        <a:p>
          <a:endParaRPr lang="en-US"/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5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5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5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5">
        <dgm:presLayoutVars>
          <dgm:bulletEnabled val="1"/>
        </dgm:presLayoutVars>
      </dgm:prSet>
      <dgm:spPr/>
    </dgm:pt>
    <dgm:pt modelId="{B9B60EB5-DBF7-4F48-81E1-BF898CDDDAD3}" type="pres">
      <dgm:prSet presAssocID="{9E834171-4910-4700-8D54-AED2B760CFC1}" presName="sibTrans" presStyleCnt="0"/>
      <dgm:spPr/>
    </dgm:pt>
    <dgm:pt modelId="{CF738763-A5C3-4183-9EDA-E0BC939BBA6F}" type="pres">
      <dgm:prSet presAssocID="{E7968D1A-C77E-4527-87B9-F74816BA1B92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460C33B-C7DE-40A8-8350-F8560E794979}" srcId="{E7968D1A-C77E-4527-87B9-F74816BA1B92}" destId="{8096F245-7342-439C-91E4-67C3A74EDB89}" srcOrd="0" destOrd="0" parTransId="{A520139C-1C85-4A06-BF26-CC56F9B5266E}" sibTransId="{10D662AA-663A-4AA4-9CED-B2705757FB79}"/>
    <dgm:cxn modelId="{6AC87269-2AA8-4F4E-88F6-EF03D621FDEA}" srcId="{CB34E814-D2CB-498C-9534-11C171E4A6F8}" destId="{E7968D1A-C77E-4527-87B9-F74816BA1B92}" srcOrd="4" destOrd="0" parTransId="{B1DA81AC-E595-499F-B269-E0993CA0FC33}" sibTransId="{953C1BD2-7C06-48B7-8029-C51408685659}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C641B38A-3D54-469F-96FC-96B82FAF9C3E}" type="presOf" srcId="{8096F245-7342-439C-91E4-67C3A74EDB89}" destId="{CF738763-A5C3-4183-9EDA-E0BC939BBA6F}" srcOrd="0" destOrd="1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886E18AA-3F0F-4669-BFD5-C98EC8621801}" srcId="{E7968D1A-C77E-4527-87B9-F74816BA1B92}" destId="{10120F5A-F694-4168-AD2E-B3100CD54AF8}" srcOrd="1" destOrd="0" parTransId="{2F9A23DB-0BCF-42CD-A832-F7AF722EF51D}" sibTransId="{C0D88755-37F8-4048-97F1-363A4497A668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269A0CDC-7E94-4779-8481-F3669A8A0AA9}" type="presOf" srcId="{E7968D1A-C77E-4527-87B9-F74816BA1B92}" destId="{CF738763-A5C3-4183-9EDA-E0BC939BBA6F}" srcOrd="0" destOrd="0" presId="urn:microsoft.com/office/officeart/2005/8/layout/lProcess3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74951BF4-444A-4048-9911-D01A0D25BA85}" type="presOf" srcId="{10120F5A-F694-4168-AD2E-B3100CD54AF8}" destId="{CF738763-A5C3-4183-9EDA-E0BC939BBA6F}" srcOrd="0" destOrd="2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  <dgm:cxn modelId="{15A924D1-F55E-4D7B-8C5E-DCB5DB5DA26D}" type="presParOf" srcId="{59D46D7C-1D49-48EE-8E27-460670D65832}" destId="{B9B60EB5-DBF7-4F48-81E1-BF898CDDDAD3}" srcOrd="9" destOrd="0" presId="urn:microsoft.com/office/officeart/2005/8/layout/lProcess3"/>
    <dgm:cxn modelId="{FF1055B5-4964-4029-8CB9-F2DAB13B589C}" type="presParOf" srcId="{59D46D7C-1D49-48EE-8E27-460670D65832}" destId="{CF738763-A5C3-4183-9EDA-E0BC939BBA6F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setup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Exploratoria_part1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Exploratoria_part2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Cluster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bivariada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8096F245-7342-439C-91E4-67C3A74EDB89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CL0_reg</a:t>
          </a:r>
        </a:p>
      </dgm:t>
    </dgm:pt>
    <dgm:pt modelId="{A520139C-1C85-4A06-BF26-CC56F9B5266E}" type="parTrans" cxnId="{4460C33B-C7DE-40A8-8350-F8560E794979}">
      <dgm:prSet/>
      <dgm:spPr/>
      <dgm:t>
        <a:bodyPr/>
        <a:lstStyle/>
        <a:p>
          <a:endParaRPr lang="en-US"/>
        </a:p>
      </dgm:t>
    </dgm:pt>
    <dgm:pt modelId="{10D662AA-663A-4AA4-9CED-B2705757FB79}" type="sibTrans" cxnId="{4460C33B-C7DE-40A8-8350-F8560E794979}">
      <dgm:prSet/>
      <dgm:spPr/>
      <dgm:t>
        <a:bodyPr/>
        <a:lstStyle/>
        <a:p>
          <a:endParaRPr lang="en-US"/>
        </a:p>
      </dgm:t>
    </dgm:pt>
    <dgm:pt modelId="{10120F5A-F694-4168-AD2E-B3100CD54AF8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CL1_reg</a:t>
          </a:r>
        </a:p>
      </dgm:t>
    </dgm:pt>
    <dgm:pt modelId="{2F9A23DB-0BCF-42CD-A832-F7AF722EF51D}" type="parTrans" cxnId="{886E18AA-3F0F-4669-BFD5-C98EC8621801}">
      <dgm:prSet/>
      <dgm:spPr/>
      <dgm:t>
        <a:bodyPr/>
        <a:lstStyle/>
        <a:p>
          <a:endParaRPr lang="en-US"/>
        </a:p>
      </dgm:t>
    </dgm:pt>
    <dgm:pt modelId="{C0D88755-37F8-4048-97F1-363A4497A668}" type="sibTrans" cxnId="{886E18AA-3F0F-4669-BFD5-C98EC8621801}">
      <dgm:prSet/>
      <dgm:spPr/>
      <dgm:t>
        <a:bodyPr/>
        <a:lstStyle/>
        <a:p>
          <a:endParaRPr lang="en-US"/>
        </a:p>
      </dgm:t>
    </dgm:pt>
    <dgm:pt modelId="{E7968D1A-C77E-4527-87B9-F74816BA1B92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Regressão:</a:t>
          </a:r>
        </a:p>
      </dgm:t>
    </dgm:pt>
    <dgm:pt modelId="{B1DA81AC-E595-499F-B269-E0993CA0FC33}" type="parTrans" cxnId="{6AC87269-2AA8-4F4E-88F6-EF03D621FDEA}">
      <dgm:prSet/>
      <dgm:spPr/>
      <dgm:t>
        <a:bodyPr/>
        <a:lstStyle/>
        <a:p>
          <a:endParaRPr lang="en-US"/>
        </a:p>
      </dgm:t>
    </dgm:pt>
    <dgm:pt modelId="{953C1BD2-7C06-48B7-8029-C51408685659}" type="sibTrans" cxnId="{6AC87269-2AA8-4F4E-88F6-EF03D621FDEA}">
      <dgm:prSet/>
      <dgm:spPr/>
      <dgm:t>
        <a:bodyPr/>
        <a:lstStyle/>
        <a:p>
          <a:endParaRPr lang="en-US"/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5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5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5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5">
        <dgm:presLayoutVars>
          <dgm:bulletEnabled val="1"/>
        </dgm:presLayoutVars>
      </dgm:prSet>
      <dgm:spPr/>
    </dgm:pt>
    <dgm:pt modelId="{B9B60EB5-DBF7-4F48-81E1-BF898CDDDAD3}" type="pres">
      <dgm:prSet presAssocID="{9E834171-4910-4700-8D54-AED2B760CFC1}" presName="sibTrans" presStyleCnt="0"/>
      <dgm:spPr/>
    </dgm:pt>
    <dgm:pt modelId="{CF738763-A5C3-4183-9EDA-E0BC939BBA6F}" type="pres">
      <dgm:prSet presAssocID="{E7968D1A-C77E-4527-87B9-F74816BA1B92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460C33B-C7DE-40A8-8350-F8560E794979}" srcId="{E7968D1A-C77E-4527-87B9-F74816BA1B92}" destId="{8096F245-7342-439C-91E4-67C3A74EDB89}" srcOrd="0" destOrd="0" parTransId="{A520139C-1C85-4A06-BF26-CC56F9B5266E}" sibTransId="{10D662AA-663A-4AA4-9CED-B2705757FB79}"/>
    <dgm:cxn modelId="{6AC87269-2AA8-4F4E-88F6-EF03D621FDEA}" srcId="{CB34E814-D2CB-498C-9534-11C171E4A6F8}" destId="{E7968D1A-C77E-4527-87B9-F74816BA1B92}" srcOrd="4" destOrd="0" parTransId="{B1DA81AC-E595-499F-B269-E0993CA0FC33}" sibTransId="{953C1BD2-7C06-48B7-8029-C51408685659}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C641B38A-3D54-469F-96FC-96B82FAF9C3E}" type="presOf" srcId="{8096F245-7342-439C-91E4-67C3A74EDB89}" destId="{CF738763-A5C3-4183-9EDA-E0BC939BBA6F}" srcOrd="0" destOrd="1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886E18AA-3F0F-4669-BFD5-C98EC8621801}" srcId="{E7968D1A-C77E-4527-87B9-F74816BA1B92}" destId="{10120F5A-F694-4168-AD2E-B3100CD54AF8}" srcOrd="1" destOrd="0" parTransId="{2F9A23DB-0BCF-42CD-A832-F7AF722EF51D}" sibTransId="{C0D88755-37F8-4048-97F1-363A4497A668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269A0CDC-7E94-4779-8481-F3669A8A0AA9}" type="presOf" srcId="{E7968D1A-C77E-4527-87B9-F74816BA1B92}" destId="{CF738763-A5C3-4183-9EDA-E0BC939BBA6F}" srcOrd="0" destOrd="0" presId="urn:microsoft.com/office/officeart/2005/8/layout/lProcess3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74951BF4-444A-4048-9911-D01A0D25BA85}" type="presOf" srcId="{10120F5A-F694-4168-AD2E-B3100CD54AF8}" destId="{CF738763-A5C3-4183-9EDA-E0BC939BBA6F}" srcOrd="0" destOrd="2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  <dgm:cxn modelId="{15A924D1-F55E-4D7B-8C5E-DCB5DB5DA26D}" type="presParOf" srcId="{59D46D7C-1D49-48EE-8E27-460670D65832}" destId="{B9B60EB5-DBF7-4F48-81E1-BF898CDDDAD3}" srcOrd="9" destOrd="0" presId="urn:microsoft.com/office/officeart/2005/8/layout/lProcess3"/>
    <dgm:cxn modelId="{FF1055B5-4964-4029-8CB9-F2DAB13B589C}" type="presParOf" srcId="{59D46D7C-1D49-48EE-8E27-460670D65832}" destId="{CF738763-A5C3-4183-9EDA-E0BC939BBA6F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B6794-C646-4351-86BA-DA3D6BBF1EC2}">
      <dsp:nvSpPr>
        <dsp:cNvPr id="0" name=""/>
        <dsp:cNvSpPr/>
      </dsp:nvSpPr>
      <dsp:spPr>
        <a:xfrm>
          <a:off x="6311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Exploratória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273" y="2445271"/>
        <a:ext cx="991765" cy="480920"/>
      </dsp:txXfrm>
    </dsp:sp>
    <dsp:sp modelId="{65E26CC2-D78A-4C10-A405-1D260FA37675}">
      <dsp:nvSpPr>
        <dsp:cNvPr id="0" name=""/>
        <dsp:cNvSpPr/>
      </dsp:nvSpPr>
      <dsp:spPr>
        <a:xfrm>
          <a:off x="1028001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22122" y="2675514"/>
        <a:ext cx="20433" cy="20433"/>
      </dsp:txXfrm>
    </dsp:sp>
    <dsp:sp modelId="{5D770F08-027C-423A-89D4-C71F41DB6F79}">
      <dsp:nvSpPr>
        <dsp:cNvPr id="0" name=""/>
        <dsp:cNvSpPr/>
      </dsp:nvSpPr>
      <dsp:spPr>
        <a:xfrm>
          <a:off x="1436677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Ajustes e </a:t>
          </a:r>
          <a:r>
            <a:rPr lang="pt-BR" sz="1000" b="1" kern="1200" dirty="0" err="1">
              <a:solidFill>
                <a:schemeClr val="bg2">
                  <a:lumMod val="50000"/>
                </a:schemeClr>
              </a:solidFill>
            </a:rPr>
            <a:t>Feature</a:t>
          </a: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pt-BR" sz="1000" b="1" kern="1200" dirty="0" err="1">
              <a:solidFill>
                <a:schemeClr val="bg2">
                  <a:lumMod val="50000"/>
                </a:schemeClr>
              </a:solidFill>
            </a:rPr>
            <a:t>Engineering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451639" y="2445271"/>
        <a:ext cx="991765" cy="480920"/>
      </dsp:txXfrm>
    </dsp:sp>
    <dsp:sp modelId="{9D6BB97E-B575-4229-8790-A4395912F3F6}">
      <dsp:nvSpPr>
        <dsp:cNvPr id="0" name=""/>
        <dsp:cNvSpPr/>
      </dsp:nvSpPr>
      <dsp:spPr>
        <a:xfrm>
          <a:off x="2458367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52488" y="2675514"/>
        <a:ext cx="20433" cy="20433"/>
      </dsp:txXfrm>
    </dsp:sp>
    <dsp:sp modelId="{C91C01EF-344B-4150-8A9E-895EA4CEA6C7}">
      <dsp:nvSpPr>
        <dsp:cNvPr id="0" name=""/>
        <dsp:cNvSpPr/>
      </dsp:nvSpPr>
      <dsp:spPr>
        <a:xfrm>
          <a:off x="2867043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Separação Treino/Teste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882005" y="2445271"/>
        <a:ext cx="991765" cy="480920"/>
      </dsp:txXfrm>
    </dsp:sp>
    <dsp:sp modelId="{39919C5A-A8BE-48C4-8BCE-5BCA0535C6B7}">
      <dsp:nvSpPr>
        <dsp:cNvPr id="0" name=""/>
        <dsp:cNvSpPr/>
      </dsp:nvSpPr>
      <dsp:spPr>
        <a:xfrm>
          <a:off x="3888733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2854" y="2675514"/>
        <a:ext cx="20433" cy="20433"/>
      </dsp:txXfrm>
    </dsp:sp>
    <dsp:sp modelId="{59AA742B-5C0D-4479-A586-6D31FBABCC74}">
      <dsp:nvSpPr>
        <dsp:cNvPr id="0" name=""/>
        <dsp:cNvSpPr/>
      </dsp:nvSpPr>
      <dsp:spPr>
        <a:xfrm>
          <a:off x="4297409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Normalização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312371" y="2445271"/>
        <a:ext cx="991765" cy="480920"/>
      </dsp:txXfrm>
    </dsp:sp>
    <dsp:sp modelId="{8D4F391D-64DB-4B8B-9C18-474E5C1E2661}">
      <dsp:nvSpPr>
        <dsp:cNvPr id="0" name=""/>
        <dsp:cNvSpPr/>
      </dsp:nvSpPr>
      <dsp:spPr>
        <a:xfrm rot="17825440">
          <a:off x="5074737" y="2276502"/>
          <a:ext cx="89740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89740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01002" y="2263824"/>
        <a:ext cx="44870" cy="44870"/>
      </dsp:txXfrm>
    </dsp:sp>
    <dsp:sp modelId="{07E06E4A-356E-4969-BA10-5C90291A1CEE}">
      <dsp:nvSpPr>
        <dsp:cNvPr id="0" name=""/>
        <dsp:cNvSpPr/>
      </dsp:nvSpPr>
      <dsp:spPr>
        <a:xfrm>
          <a:off x="5727775" y="1631365"/>
          <a:ext cx="1021689" cy="510844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Agrupamento</a:t>
          </a:r>
          <a:endParaRPr lang="en-US" sz="1000" b="1" kern="1200" dirty="0"/>
        </a:p>
      </dsp:txBody>
      <dsp:txXfrm>
        <a:off x="5742737" y="1646327"/>
        <a:ext cx="991765" cy="480920"/>
      </dsp:txXfrm>
    </dsp:sp>
    <dsp:sp modelId="{23BAF31E-430C-47E7-ABA8-593DAC720122}">
      <dsp:nvSpPr>
        <dsp:cNvPr id="0" name=""/>
        <dsp:cNvSpPr/>
      </dsp:nvSpPr>
      <dsp:spPr>
        <a:xfrm rot="18119955">
          <a:off x="6568192" y="1550012"/>
          <a:ext cx="77122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77122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4522" y="1540488"/>
        <a:ext cx="38561" cy="38561"/>
      </dsp:txXfrm>
    </dsp:sp>
    <dsp:sp modelId="{A20146A3-1F8F-4524-974F-A5F97C9D6078}">
      <dsp:nvSpPr>
        <dsp:cNvPr id="0" name=""/>
        <dsp:cNvSpPr/>
      </dsp:nvSpPr>
      <dsp:spPr>
        <a:xfrm>
          <a:off x="7158140" y="977328"/>
          <a:ext cx="1126382" cy="510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Regressão Grupo 0</a:t>
          </a:r>
          <a:endParaRPr lang="en-US" sz="1000" b="1" kern="1200" dirty="0"/>
        </a:p>
      </dsp:txBody>
      <dsp:txXfrm>
        <a:off x="7173102" y="992290"/>
        <a:ext cx="1096458" cy="480920"/>
      </dsp:txXfrm>
    </dsp:sp>
    <dsp:sp modelId="{949AA974-BAC6-4E0F-8AB1-A313D3814EB6}">
      <dsp:nvSpPr>
        <dsp:cNvPr id="0" name=""/>
        <dsp:cNvSpPr/>
      </dsp:nvSpPr>
      <dsp:spPr>
        <a:xfrm rot="18410504">
          <a:off x="8148074" y="950263"/>
          <a:ext cx="68157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157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821" y="942981"/>
        <a:ext cx="34078" cy="34078"/>
      </dsp:txXfrm>
    </dsp:sp>
    <dsp:sp modelId="{020229E4-418E-4ACF-80AD-D48298AD4293}">
      <dsp:nvSpPr>
        <dsp:cNvPr id="0" name=""/>
        <dsp:cNvSpPr/>
      </dsp:nvSpPr>
      <dsp:spPr>
        <a:xfrm>
          <a:off x="8693199" y="615484"/>
          <a:ext cx="1425563" cy="14361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619690"/>
        <a:ext cx="1417151" cy="135201"/>
      </dsp:txXfrm>
    </dsp:sp>
    <dsp:sp modelId="{02E9E4F9-A1AC-4DC0-AA8F-84163CB5DDBB}">
      <dsp:nvSpPr>
        <dsp:cNvPr id="0" name=""/>
        <dsp:cNvSpPr/>
      </dsp:nvSpPr>
      <dsp:spPr>
        <a:xfrm rot="19289260">
          <a:off x="8227717" y="1060383"/>
          <a:ext cx="52228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228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804" y="1057083"/>
        <a:ext cx="26114" cy="26114"/>
      </dsp:txXfrm>
    </dsp:sp>
    <dsp:sp modelId="{E028352B-BE57-4E4C-97BE-7288B216CBE2}">
      <dsp:nvSpPr>
        <dsp:cNvPr id="0" name=""/>
        <dsp:cNvSpPr/>
      </dsp:nvSpPr>
      <dsp:spPr>
        <a:xfrm>
          <a:off x="8693199" y="835724"/>
          <a:ext cx="1425563" cy="14361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Regressão</a:t>
          </a:r>
          <a:r>
            <a:rPr lang="pt-BR" sz="1000" i="1" kern="1200" dirty="0">
              <a:solidFill>
                <a:schemeClr val="bg1"/>
              </a:solidFill>
            </a:rPr>
            <a:t> Linear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839930"/>
        <a:ext cx="1417151" cy="135201"/>
      </dsp:txXfrm>
    </dsp:sp>
    <dsp:sp modelId="{C26CEE38-F955-43EE-AB77-4C3930E02744}">
      <dsp:nvSpPr>
        <dsp:cNvPr id="0" name=""/>
        <dsp:cNvSpPr/>
      </dsp:nvSpPr>
      <dsp:spPr>
        <a:xfrm rot="20735617">
          <a:off x="8277889" y="1170504"/>
          <a:ext cx="42194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194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312" y="1169712"/>
        <a:ext cx="21097" cy="21097"/>
      </dsp:txXfrm>
    </dsp:sp>
    <dsp:sp modelId="{CDFFFCA5-56C6-403E-BCAB-68ADC9196B93}">
      <dsp:nvSpPr>
        <dsp:cNvPr id="0" name=""/>
        <dsp:cNvSpPr/>
      </dsp:nvSpPr>
      <dsp:spPr>
        <a:xfrm>
          <a:off x="8693199" y="1055965"/>
          <a:ext cx="1425563" cy="14361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Decision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Tree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060171"/>
        <a:ext cx="1417151" cy="135201"/>
      </dsp:txXfrm>
    </dsp:sp>
    <dsp:sp modelId="{3C09677E-E3D2-4CD8-99E8-2D29B2352AF9}">
      <dsp:nvSpPr>
        <dsp:cNvPr id="0" name=""/>
        <dsp:cNvSpPr/>
      </dsp:nvSpPr>
      <dsp:spPr>
        <a:xfrm rot="945027">
          <a:off x="8276551" y="1280624"/>
          <a:ext cx="424619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4619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245" y="1279766"/>
        <a:ext cx="21230" cy="21230"/>
      </dsp:txXfrm>
    </dsp:sp>
    <dsp:sp modelId="{A0F00F5D-13E5-46DF-B1BD-9F4577DC3173}">
      <dsp:nvSpPr>
        <dsp:cNvPr id="0" name=""/>
        <dsp:cNvSpPr/>
      </dsp:nvSpPr>
      <dsp:spPr>
        <a:xfrm>
          <a:off x="8693199" y="1276205"/>
          <a:ext cx="1425563" cy="14361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Forest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280411"/>
        <a:ext cx="1417151" cy="135201"/>
      </dsp:txXfrm>
    </dsp:sp>
    <dsp:sp modelId="{59201B8C-4BC4-4F1E-AF3B-465D2FDCF0D9}">
      <dsp:nvSpPr>
        <dsp:cNvPr id="0" name=""/>
        <dsp:cNvSpPr/>
      </dsp:nvSpPr>
      <dsp:spPr>
        <a:xfrm rot="2363057">
          <a:off x="8224485" y="1390744"/>
          <a:ext cx="528751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8751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642" y="1387283"/>
        <a:ext cx="26437" cy="26437"/>
      </dsp:txXfrm>
    </dsp:sp>
    <dsp:sp modelId="{0665ECF1-9A6E-4AA2-BB38-D10BFBA071AB}">
      <dsp:nvSpPr>
        <dsp:cNvPr id="0" name=""/>
        <dsp:cNvSpPr/>
      </dsp:nvSpPr>
      <dsp:spPr>
        <a:xfrm>
          <a:off x="8693199" y="1496446"/>
          <a:ext cx="1425563" cy="14361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500652"/>
        <a:ext cx="1417151" cy="135201"/>
      </dsp:txXfrm>
    </dsp:sp>
    <dsp:sp modelId="{79E60B3B-257A-43F8-8B98-B06222A5FD8C}">
      <dsp:nvSpPr>
        <dsp:cNvPr id="0" name=""/>
        <dsp:cNvSpPr/>
      </dsp:nvSpPr>
      <dsp:spPr>
        <a:xfrm rot="3204953">
          <a:off x="8146013" y="1498294"/>
          <a:ext cx="68569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569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718" y="1490909"/>
        <a:ext cx="34284" cy="34284"/>
      </dsp:txXfrm>
    </dsp:sp>
    <dsp:sp modelId="{22A08E25-005B-4A50-8B6B-131C4F9343B0}">
      <dsp:nvSpPr>
        <dsp:cNvPr id="0" name=""/>
        <dsp:cNvSpPr/>
      </dsp:nvSpPr>
      <dsp:spPr>
        <a:xfrm>
          <a:off x="8693199" y="1716686"/>
          <a:ext cx="1425563" cy="13333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104" y="1720591"/>
        <a:ext cx="1417753" cy="125520"/>
      </dsp:txXfrm>
    </dsp:sp>
    <dsp:sp modelId="{2342B096-214D-4516-BAD1-DA1DBFED1D6B}">
      <dsp:nvSpPr>
        <dsp:cNvPr id="0" name=""/>
        <dsp:cNvSpPr/>
      </dsp:nvSpPr>
      <dsp:spPr>
        <a:xfrm rot="3480045">
          <a:off x="6568192" y="2204049"/>
          <a:ext cx="77122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77122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4522" y="2194526"/>
        <a:ext cx="38561" cy="38561"/>
      </dsp:txXfrm>
    </dsp:sp>
    <dsp:sp modelId="{41FE67E9-608A-4565-AFB8-B7CB7DC8DAAC}">
      <dsp:nvSpPr>
        <dsp:cNvPr id="0" name=""/>
        <dsp:cNvSpPr/>
      </dsp:nvSpPr>
      <dsp:spPr>
        <a:xfrm>
          <a:off x="7158140" y="2285402"/>
          <a:ext cx="1126382" cy="510844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Regressão Grupo 1</a:t>
          </a:r>
          <a:endParaRPr lang="en-US" sz="1000" b="1" kern="1200" dirty="0"/>
        </a:p>
      </dsp:txBody>
      <dsp:txXfrm>
        <a:off x="7173102" y="2300364"/>
        <a:ext cx="1096458" cy="480920"/>
      </dsp:txXfrm>
    </dsp:sp>
    <dsp:sp modelId="{12FE3B31-ACDB-4D27-8149-21A2EBD9E74B}">
      <dsp:nvSpPr>
        <dsp:cNvPr id="0" name=""/>
        <dsp:cNvSpPr/>
      </dsp:nvSpPr>
      <dsp:spPr>
        <a:xfrm rot="18419869">
          <a:off x="8149307" y="2259880"/>
          <a:ext cx="67910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7910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883" y="2252660"/>
        <a:ext cx="33955" cy="33955"/>
      </dsp:txXfrm>
    </dsp:sp>
    <dsp:sp modelId="{C6430A52-2C96-44BB-801C-5341C8FDE758}">
      <dsp:nvSpPr>
        <dsp:cNvPr id="0" name=""/>
        <dsp:cNvSpPr/>
      </dsp:nvSpPr>
      <dsp:spPr>
        <a:xfrm>
          <a:off x="8693199" y="1926644"/>
          <a:ext cx="1425563" cy="143613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1930850"/>
        <a:ext cx="1417151" cy="135201"/>
      </dsp:txXfrm>
    </dsp:sp>
    <dsp:sp modelId="{A40CD7D5-AAFD-4491-BEF6-43B7FD421DB7}">
      <dsp:nvSpPr>
        <dsp:cNvPr id="0" name=""/>
        <dsp:cNvSpPr/>
      </dsp:nvSpPr>
      <dsp:spPr>
        <a:xfrm rot="19305210">
          <a:off x="8228675" y="2370001"/>
          <a:ext cx="520371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0371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852" y="2366749"/>
        <a:ext cx="26018" cy="26018"/>
      </dsp:txXfrm>
    </dsp:sp>
    <dsp:sp modelId="{DB29D59F-026F-432A-B68B-B770255E34BB}">
      <dsp:nvSpPr>
        <dsp:cNvPr id="0" name=""/>
        <dsp:cNvSpPr/>
      </dsp:nvSpPr>
      <dsp:spPr>
        <a:xfrm>
          <a:off x="8693199" y="2146884"/>
          <a:ext cx="1425563" cy="143613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Regressão Linear</a:t>
          </a:r>
          <a:endParaRPr lang="en-US" sz="1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151090"/>
        <a:ext cx="1417151" cy="135201"/>
      </dsp:txXfrm>
    </dsp:sp>
    <dsp:sp modelId="{C623B8E7-895A-43E6-A47B-3E7F468ADA61}">
      <dsp:nvSpPr>
        <dsp:cNvPr id="0" name=""/>
        <dsp:cNvSpPr/>
      </dsp:nvSpPr>
      <dsp:spPr>
        <a:xfrm rot="20760010">
          <a:off x="8278267" y="2480121"/>
          <a:ext cx="42118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118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331" y="2479349"/>
        <a:ext cx="21059" cy="21059"/>
      </dsp:txXfrm>
    </dsp:sp>
    <dsp:sp modelId="{44AE8D82-6EDB-496A-B72B-0B2AD410827A}">
      <dsp:nvSpPr>
        <dsp:cNvPr id="0" name=""/>
        <dsp:cNvSpPr/>
      </dsp:nvSpPr>
      <dsp:spPr>
        <a:xfrm>
          <a:off x="8693199" y="2367125"/>
          <a:ext cx="1425563" cy="143613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371331"/>
        <a:ext cx="1417151" cy="135201"/>
      </dsp:txXfrm>
    </dsp:sp>
    <dsp:sp modelId="{5C2A5354-838F-47CE-9881-D6B494687AC9}">
      <dsp:nvSpPr>
        <dsp:cNvPr id="0" name=""/>
        <dsp:cNvSpPr/>
      </dsp:nvSpPr>
      <dsp:spPr>
        <a:xfrm rot="969021">
          <a:off x="8276127" y="2590241"/>
          <a:ext cx="42546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546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224" y="2589362"/>
        <a:ext cx="21273" cy="21273"/>
      </dsp:txXfrm>
    </dsp:sp>
    <dsp:sp modelId="{2BDE6937-CF43-4609-ACCB-88544B0B1DD0}">
      <dsp:nvSpPr>
        <dsp:cNvPr id="0" name=""/>
        <dsp:cNvSpPr/>
      </dsp:nvSpPr>
      <dsp:spPr>
        <a:xfrm>
          <a:off x="8693199" y="2587365"/>
          <a:ext cx="1425563" cy="143613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Random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Forest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591571"/>
        <a:ext cx="1417151" cy="135201"/>
      </dsp:txXfrm>
    </dsp:sp>
    <dsp:sp modelId="{8E972089-AB66-44B3-A9AD-0D14E220B599}">
      <dsp:nvSpPr>
        <dsp:cNvPr id="0" name=""/>
        <dsp:cNvSpPr/>
      </dsp:nvSpPr>
      <dsp:spPr>
        <a:xfrm rot="2378505">
          <a:off x="8223504" y="2700362"/>
          <a:ext cx="53071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3071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593" y="2696851"/>
        <a:ext cx="26535" cy="26535"/>
      </dsp:txXfrm>
    </dsp:sp>
    <dsp:sp modelId="{C9042CC4-1946-4240-A04A-60CEF851FE18}">
      <dsp:nvSpPr>
        <dsp:cNvPr id="0" name=""/>
        <dsp:cNvSpPr/>
      </dsp:nvSpPr>
      <dsp:spPr>
        <a:xfrm>
          <a:off x="8693199" y="2807606"/>
          <a:ext cx="1425563" cy="143613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Gradient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811812"/>
        <a:ext cx="1417151" cy="135201"/>
      </dsp:txXfrm>
    </dsp:sp>
    <dsp:sp modelId="{9F0D0748-8BF2-47FB-A575-BC95AE7E87FB}">
      <dsp:nvSpPr>
        <dsp:cNvPr id="0" name=""/>
        <dsp:cNvSpPr/>
      </dsp:nvSpPr>
      <dsp:spPr>
        <a:xfrm rot="3204953">
          <a:off x="8146013" y="2806368"/>
          <a:ext cx="68569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569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718" y="2798983"/>
        <a:ext cx="34284" cy="34284"/>
      </dsp:txXfrm>
    </dsp:sp>
    <dsp:sp modelId="{083B3D49-54E0-4572-A2DB-5D30B6347694}">
      <dsp:nvSpPr>
        <dsp:cNvPr id="0" name=""/>
        <dsp:cNvSpPr/>
      </dsp:nvSpPr>
      <dsp:spPr>
        <a:xfrm>
          <a:off x="8693199" y="3027847"/>
          <a:ext cx="1425563" cy="127159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MLPRegressor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6923" y="3031571"/>
        <a:ext cx="1418115" cy="119711"/>
      </dsp:txXfrm>
    </dsp:sp>
    <dsp:sp modelId="{66F48381-DB14-4E8C-94E2-80A0A0EEA53A}">
      <dsp:nvSpPr>
        <dsp:cNvPr id="0" name=""/>
        <dsp:cNvSpPr/>
      </dsp:nvSpPr>
      <dsp:spPr>
        <a:xfrm rot="1951592">
          <a:off x="5143223" y="3278856"/>
          <a:ext cx="224249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224249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208406" y="3232551"/>
        <a:ext cx="112124" cy="112124"/>
      </dsp:txXfrm>
    </dsp:sp>
    <dsp:sp modelId="{FA09583C-35A5-427C-877B-77F8617CFB36}">
      <dsp:nvSpPr>
        <dsp:cNvPr id="0" name=""/>
        <dsp:cNvSpPr/>
      </dsp:nvSpPr>
      <dsp:spPr>
        <a:xfrm>
          <a:off x="7209838" y="3636074"/>
          <a:ext cx="1126382" cy="510844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1"/>
              </a:solidFill>
            </a:rPr>
            <a:t>Regressão Sem Agrupamento</a:t>
          </a:r>
          <a:endParaRPr lang="en-US" sz="1000" b="1" kern="1200" dirty="0">
            <a:solidFill>
              <a:schemeClr val="bg1"/>
            </a:solidFill>
          </a:endParaRPr>
        </a:p>
      </dsp:txBody>
      <dsp:txXfrm>
        <a:off x="7224800" y="3651036"/>
        <a:ext cx="1096458" cy="480920"/>
      </dsp:txXfrm>
    </dsp:sp>
    <dsp:sp modelId="{781C15ED-18BE-428B-9803-4A7D73DE3CF8}">
      <dsp:nvSpPr>
        <dsp:cNvPr id="0" name=""/>
        <dsp:cNvSpPr/>
      </dsp:nvSpPr>
      <dsp:spPr>
        <a:xfrm rot="18235883">
          <a:off x="8192453" y="3611742"/>
          <a:ext cx="65082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5082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1595" y="3605229"/>
        <a:ext cx="32541" cy="32541"/>
      </dsp:txXfrm>
    </dsp:sp>
    <dsp:sp modelId="{897FFD2A-AA8C-44D2-94A8-C6522FC80BB0}">
      <dsp:nvSpPr>
        <dsp:cNvPr id="0" name=""/>
        <dsp:cNvSpPr/>
      </dsp:nvSpPr>
      <dsp:spPr>
        <a:xfrm>
          <a:off x="8699511" y="3279696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>
              <a:solidFill>
                <a:schemeClr val="bg1"/>
              </a:solidFill>
            </a:rPr>
            <a:t>Naive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8703717" y="3283902"/>
        <a:ext cx="1417151" cy="135201"/>
      </dsp:txXfrm>
    </dsp:sp>
    <dsp:sp modelId="{FDD58D3E-2BBC-46A3-AD26-7958EDA3F1C8}">
      <dsp:nvSpPr>
        <dsp:cNvPr id="0" name=""/>
        <dsp:cNvSpPr/>
      </dsp:nvSpPr>
      <dsp:spPr>
        <a:xfrm rot="19118826">
          <a:off x="8275883" y="3721862"/>
          <a:ext cx="48396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8396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5766" y="3719521"/>
        <a:ext cx="24198" cy="24198"/>
      </dsp:txXfrm>
    </dsp:sp>
    <dsp:sp modelId="{A8CE3900-7EF0-45A4-B3CC-08B28CD9E233}">
      <dsp:nvSpPr>
        <dsp:cNvPr id="0" name=""/>
        <dsp:cNvSpPr/>
      </dsp:nvSpPr>
      <dsp:spPr>
        <a:xfrm>
          <a:off x="8699511" y="3499936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0" kern="1200" dirty="0">
              <a:solidFill>
                <a:schemeClr val="bg1"/>
              </a:solidFill>
            </a:rPr>
            <a:t>Regressão Linear</a:t>
          </a:r>
          <a:endParaRPr lang="en-US" sz="1000" i="0" kern="1200" dirty="0">
            <a:solidFill>
              <a:schemeClr val="bg1"/>
            </a:solidFill>
          </a:endParaRPr>
        </a:p>
      </dsp:txBody>
      <dsp:txXfrm>
        <a:off x="8703717" y="3504142"/>
        <a:ext cx="1417151" cy="135201"/>
      </dsp:txXfrm>
    </dsp:sp>
    <dsp:sp modelId="{4F6FCCA7-F7F1-47C6-8D79-F114BC1B1A84}">
      <dsp:nvSpPr>
        <dsp:cNvPr id="0" name=""/>
        <dsp:cNvSpPr/>
      </dsp:nvSpPr>
      <dsp:spPr>
        <a:xfrm rot="20680877">
          <a:off x="8329529" y="3831983"/>
          <a:ext cx="37667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37667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8449" y="3832323"/>
        <a:ext cx="18833" cy="18833"/>
      </dsp:txXfrm>
    </dsp:sp>
    <dsp:sp modelId="{976A8927-1AD4-493E-833C-FAC9A64952D9}">
      <dsp:nvSpPr>
        <dsp:cNvPr id="0" name=""/>
        <dsp:cNvSpPr/>
      </dsp:nvSpPr>
      <dsp:spPr>
        <a:xfrm>
          <a:off x="8699511" y="3720177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Decision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Tree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3724383"/>
        <a:ext cx="1417151" cy="135201"/>
      </dsp:txXfrm>
    </dsp:sp>
    <dsp:sp modelId="{91045CB5-B49B-40BA-BA68-B777BC377135}">
      <dsp:nvSpPr>
        <dsp:cNvPr id="0" name=""/>
        <dsp:cNvSpPr/>
      </dsp:nvSpPr>
      <dsp:spPr>
        <a:xfrm rot="1102955">
          <a:off x="8326453" y="3942103"/>
          <a:ext cx="38282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38282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8295" y="3942290"/>
        <a:ext cx="19141" cy="19141"/>
      </dsp:txXfrm>
    </dsp:sp>
    <dsp:sp modelId="{E0DAC6AE-B8E7-407C-86F8-DC58B49096D1}">
      <dsp:nvSpPr>
        <dsp:cNvPr id="0" name=""/>
        <dsp:cNvSpPr/>
      </dsp:nvSpPr>
      <dsp:spPr>
        <a:xfrm>
          <a:off x="8699511" y="3940417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Forest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3944623"/>
        <a:ext cx="1417151" cy="135201"/>
      </dsp:txXfrm>
    </dsp:sp>
    <dsp:sp modelId="{B670E442-D675-4A2B-B9A8-E1BD3F6E2BCD}">
      <dsp:nvSpPr>
        <dsp:cNvPr id="0" name=""/>
        <dsp:cNvSpPr/>
      </dsp:nvSpPr>
      <dsp:spPr>
        <a:xfrm rot="2591076">
          <a:off x="8268747" y="4052223"/>
          <a:ext cx="49823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9823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5410" y="4049525"/>
        <a:ext cx="24911" cy="24911"/>
      </dsp:txXfrm>
    </dsp:sp>
    <dsp:sp modelId="{8AF5AF1A-B7A3-424E-87CA-A250F501FA99}">
      <dsp:nvSpPr>
        <dsp:cNvPr id="0" name=""/>
        <dsp:cNvSpPr/>
      </dsp:nvSpPr>
      <dsp:spPr>
        <a:xfrm>
          <a:off x="8699511" y="4160658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4164864"/>
        <a:ext cx="1417151" cy="135201"/>
      </dsp:txXfrm>
    </dsp:sp>
    <dsp:sp modelId="{E10CFA03-78C1-427F-8103-A14A3C57E824}">
      <dsp:nvSpPr>
        <dsp:cNvPr id="0" name=""/>
        <dsp:cNvSpPr/>
      </dsp:nvSpPr>
      <dsp:spPr>
        <a:xfrm rot="3337493">
          <a:off x="8196147" y="4147272"/>
          <a:ext cx="643437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43437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1780" y="4140944"/>
        <a:ext cx="32171" cy="32171"/>
      </dsp:txXfrm>
    </dsp:sp>
    <dsp:sp modelId="{C5F9EBEB-56CA-4F82-B1D7-2D872FC2DC2C}">
      <dsp:nvSpPr>
        <dsp:cNvPr id="0" name=""/>
        <dsp:cNvSpPr/>
      </dsp:nvSpPr>
      <dsp:spPr>
        <a:xfrm>
          <a:off x="8699511" y="4361364"/>
          <a:ext cx="1425563" cy="1223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096" y="4364949"/>
        <a:ext cx="1418393" cy="115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B6794-C646-4351-86BA-DA3D6BBF1EC2}">
      <dsp:nvSpPr>
        <dsp:cNvPr id="0" name=""/>
        <dsp:cNvSpPr/>
      </dsp:nvSpPr>
      <dsp:spPr>
        <a:xfrm>
          <a:off x="6311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Exploratória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273" y="2445271"/>
        <a:ext cx="991765" cy="480920"/>
      </dsp:txXfrm>
    </dsp:sp>
    <dsp:sp modelId="{65E26CC2-D78A-4C10-A405-1D260FA37675}">
      <dsp:nvSpPr>
        <dsp:cNvPr id="0" name=""/>
        <dsp:cNvSpPr/>
      </dsp:nvSpPr>
      <dsp:spPr>
        <a:xfrm>
          <a:off x="1028001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22122" y="2675514"/>
        <a:ext cx="20433" cy="20433"/>
      </dsp:txXfrm>
    </dsp:sp>
    <dsp:sp modelId="{5D770F08-027C-423A-89D4-C71F41DB6F79}">
      <dsp:nvSpPr>
        <dsp:cNvPr id="0" name=""/>
        <dsp:cNvSpPr/>
      </dsp:nvSpPr>
      <dsp:spPr>
        <a:xfrm>
          <a:off x="1436677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Ajustes e </a:t>
          </a:r>
          <a:r>
            <a:rPr lang="pt-BR" sz="1000" b="1" kern="1200" dirty="0" err="1">
              <a:solidFill>
                <a:schemeClr val="bg2">
                  <a:lumMod val="50000"/>
                </a:schemeClr>
              </a:solidFill>
            </a:rPr>
            <a:t>Feature</a:t>
          </a: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pt-BR" sz="1000" b="1" kern="1200" dirty="0" err="1">
              <a:solidFill>
                <a:schemeClr val="bg2">
                  <a:lumMod val="50000"/>
                </a:schemeClr>
              </a:solidFill>
            </a:rPr>
            <a:t>Engineering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451639" y="2445271"/>
        <a:ext cx="991765" cy="480920"/>
      </dsp:txXfrm>
    </dsp:sp>
    <dsp:sp modelId="{9D6BB97E-B575-4229-8790-A4395912F3F6}">
      <dsp:nvSpPr>
        <dsp:cNvPr id="0" name=""/>
        <dsp:cNvSpPr/>
      </dsp:nvSpPr>
      <dsp:spPr>
        <a:xfrm>
          <a:off x="2458367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52488" y="2675514"/>
        <a:ext cx="20433" cy="20433"/>
      </dsp:txXfrm>
    </dsp:sp>
    <dsp:sp modelId="{C91C01EF-344B-4150-8A9E-895EA4CEA6C7}">
      <dsp:nvSpPr>
        <dsp:cNvPr id="0" name=""/>
        <dsp:cNvSpPr/>
      </dsp:nvSpPr>
      <dsp:spPr>
        <a:xfrm>
          <a:off x="2867043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Separação Treino/Teste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882005" y="2445271"/>
        <a:ext cx="991765" cy="480920"/>
      </dsp:txXfrm>
    </dsp:sp>
    <dsp:sp modelId="{39919C5A-A8BE-48C4-8BCE-5BCA0535C6B7}">
      <dsp:nvSpPr>
        <dsp:cNvPr id="0" name=""/>
        <dsp:cNvSpPr/>
      </dsp:nvSpPr>
      <dsp:spPr>
        <a:xfrm>
          <a:off x="3888733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2854" y="2675514"/>
        <a:ext cx="20433" cy="20433"/>
      </dsp:txXfrm>
    </dsp:sp>
    <dsp:sp modelId="{59AA742B-5C0D-4479-A586-6D31FBABCC74}">
      <dsp:nvSpPr>
        <dsp:cNvPr id="0" name=""/>
        <dsp:cNvSpPr/>
      </dsp:nvSpPr>
      <dsp:spPr>
        <a:xfrm>
          <a:off x="4297409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Normalização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312371" y="2445271"/>
        <a:ext cx="991765" cy="480920"/>
      </dsp:txXfrm>
    </dsp:sp>
    <dsp:sp modelId="{8D4F391D-64DB-4B8B-9C18-474E5C1E2661}">
      <dsp:nvSpPr>
        <dsp:cNvPr id="0" name=""/>
        <dsp:cNvSpPr/>
      </dsp:nvSpPr>
      <dsp:spPr>
        <a:xfrm rot="17825440">
          <a:off x="5074737" y="2276502"/>
          <a:ext cx="89740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89740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01002" y="2263824"/>
        <a:ext cx="44870" cy="44870"/>
      </dsp:txXfrm>
    </dsp:sp>
    <dsp:sp modelId="{07E06E4A-356E-4969-BA10-5C90291A1CEE}">
      <dsp:nvSpPr>
        <dsp:cNvPr id="0" name=""/>
        <dsp:cNvSpPr/>
      </dsp:nvSpPr>
      <dsp:spPr>
        <a:xfrm>
          <a:off x="5727775" y="1631365"/>
          <a:ext cx="1021689" cy="51084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Agrupamento</a:t>
          </a:r>
          <a:endParaRPr lang="en-US" sz="1000" b="1" kern="1200" dirty="0"/>
        </a:p>
      </dsp:txBody>
      <dsp:txXfrm>
        <a:off x="5742737" y="1646327"/>
        <a:ext cx="991765" cy="480920"/>
      </dsp:txXfrm>
    </dsp:sp>
    <dsp:sp modelId="{23BAF31E-430C-47E7-ABA8-593DAC720122}">
      <dsp:nvSpPr>
        <dsp:cNvPr id="0" name=""/>
        <dsp:cNvSpPr/>
      </dsp:nvSpPr>
      <dsp:spPr>
        <a:xfrm rot="18119955">
          <a:off x="6568192" y="1550012"/>
          <a:ext cx="77122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77122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4522" y="1540488"/>
        <a:ext cx="38561" cy="38561"/>
      </dsp:txXfrm>
    </dsp:sp>
    <dsp:sp modelId="{A20146A3-1F8F-4524-974F-A5F97C9D6078}">
      <dsp:nvSpPr>
        <dsp:cNvPr id="0" name=""/>
        <dsp:cNvSpPr/>
      </dsp:nvSpPr>
      <dsp:spPr>
        <a:xfrm>
          <a:off x="7158140" y="977328"/>
          <a:ext cx="1126382" cy="51084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Regressão Grupo 0</a:t>
          </a:r>
          <a:endParaRPr lang="en-US" sz="1000" b="1" kern="1200" dirty="0"/>
        </a:p>
      </dsp:txBody>
      <dsp:txXfrm>
        <a:off x="7173102" y="992290"/>
        <a:ext cx="1096458" cy="480920"/>
      </dsp:txXfrm>
    </dsp:sp>
    <dsp:sp modelId="{949AA974-BAC6-4E0F-8AB1-A313D3814EB6}">
      <dsp:nvSpPr>
        <dsp:cNvPr id="0" name=""/>
        <dsp:cNvSpPr/>
      </dsp:nvSpPr>
      <dsp:spPr>
        <a:xfrm rot="18410504">
          <a:off x="8148074" y="950263"/>
          <a:ext cx="68157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157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821" y="942981"/>
        <a:ext cx="34078" cy="34078"/>
      </dsp:txXfrm>
    </dsp:sp>
    <dsp:sp modelId="{020229E4-418E-4ACF-80AD-D48298AD4293}">
      <dsp:nvSpPr>
        <dsp:cNvPr id="0" name=""/>
        <dsp:cNvSpPr/>
      </dsp:nvSpPr>
      <dsp:spPr>
        <a:xfrm>
          <a:off x="8693199" y="615484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619690"/>
        <a:ext cx="1417151" cy="135201"/>
      </dsp:txXfrm>
    </dsp:sp>
    <dsp:sp modelId="{02E9E4F9-A1AC-4DC0-AA8F-84163CB5DDBB}">
      <dsp:nvSpPr>
        <dsp:cNvPr id="0" name=""/>
        <dsp:cNvSpPr/>
      </dsp:nvSpPr>
      <dsp:spPr>
        <a:xfrm rot="19289260">
          <a:off x="8227717" y="1060383"/>
          <a:ext cx="52228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228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804" y="1057083"/>
        <a:ext cx="26114" cy="26114"/>
      </dsp:txXfrm>
    </dsp:sp>
    <dsp:sp modelId="{E028352B-BE57-4E4C-97BE-7288B216CBE2}">
      <dsp:nvSpPr>
        <dsp:cNvPr id="0" name=""/>
        <dsp:cNvSpPr/>
      </dsp:nvSpPr>
      <dsp:spPr>
        <a:xfrm>
          <a:off x="8693199" y="835724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Regressão</a:t>
          </a:r>
          <a:r>
            <a:rPr lang="pt-BR" sz="1000" i="1" kern="1200" dirty="0">
              <a:solidFill>
                <a:schemeClr val="bg1"/>
              </a:solidFill>
            </a:rPr>
            <a:t> Linear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839930"/>
        <a:ext cx="1417151" cy="135201"/>
      </dsp:txXfrm>
    </dsp:sp>
    <dsp:sp modelId="{C26CEE38-F955-43EE-AB77-4C3930E02744}">
      <dsp:nvSpPr>
        <dsp:cNvPr id="0" name=""/>
        <dsp:cNvSpPr/>
      </dsp:nvSpPr>
      <dsp:spPr>
        <a:xfrm rot="20735617">
          <a:off x="8277889" y="1170504"/>
          <a:ext cx="42194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194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312" y="1169712"/>
        <a:ext cx="21097" cy="21097"/>
      </dsp:txXfrm>
    </dsp:sp>
    <dsp:sp modelId="{CDFFFCA5-56C6-403E-BCAB-68ADC9196B93}">
      <dsp:nvSpPr>
        <dsp:cNvPr id="0" name=""/>
        <dsp:cNvSpPr/>
      </dsp:nvSpPr>
      <dsp:spPr>
        <a:xfrm>
          <a:off x="8693199" y="1055965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Decision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Tree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060171"/>
        <a:ext cx="1417151" cy="135201"/>
      </dsp:txXfrm>
    </dsp:sp>
    <dsp:sp modelId="{3C09677E-E3D2-4CD8-99E8-2D29B2352AF9}">
      <dsp:nvSpPr>
        <dsp:cNvPr id="0" name=""/>
        <dsp:cNvSpPr/>
      </dsp:nvSpPr>
      <dsp:spPr>
        <a:xfrm rot="945027">
          <a:off x="8276551" y="1280624"/>
          <a:ext cx="424619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4619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245" y="1279766"/>
        <a:ext cx="21230" cy="21230"/>
      </dsp:txXfrm>
    </dsp:sp>
    <dsp:sp modelId="{A0F00F5D-13E5-46DF-B1BD-9F4577DC3173}">
      <dsp:nvSpPr>
        <dsp:cNvPr id="0" name=""/>
        <dsp:cNvSpPr/>
      </dsp:nvSpPr>
      <dsp:spPr>
        <a:xfrm>
          <a:off x="8693199" y="1276205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Forest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280411"/>
        <a:ext cx="1417151" cy="135201"/>
      </dsp:txXfrm>
    </dsp:sp>
    <dsp:sp modelId="{59201B8C-4BC4-4F1E-AF3B-465D2FDCF0D9}">
      <dsp:nvSpPr>
        <dsp:cNvPr id="0" name=""/>
        <dsp:cNvSpPr/>
      </dsp:nvSpPr>
      <dsp:spPr>
        <a:xfrm rot="2363057">
          <a:off x="8224485" y="1390744"/>
          <a:ext cx="528751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8751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642" y="1387283"/>
        <a:ext cx="26437" cy="26437"/>
      </dsp:txXfrm>
    </dsp:sp>
    <dsp:sp modelId="{0665ECF1-9A6E-4AA2-BB38-D10BFBA071AB}">
      <dsp:nvSpPr>
        <dsp:cNvPr id="0" name=""/>
        <dsp:cNvSpPr/>
      </dsp:nvSpPr>
      <dsp:spPr>
        <a:xfrm>
          <a:off x="8693199" y="1496446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500652"/>
        <a:ext cx="1417151" cy="135201"/>
      </dsp:txXfrm>
    </dsp:sp>
    <dsp:sp modelId="{79E60B3B-257A-43F8-8B98-B06222A5FD8C}">
      <dsp:nvSpPr>
        <dsp:cNvPr id="0" name=""/>
        <dsp:cNvSpPr/>
      </dsp:nvSpPr>
      <dsp:spPr>
        <a:xfrm rot="3204953">
          <a:off x="8146013" y="1498294"/>
          <a:ext cx="68569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569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718" y="1490909"/>
        <a:ext cx="34284" cy="34284"/>
      </dsp:txXfrm>
    </dsp:sp>
    <dsp:sp modelId="{22A08E25-005B-4A50-8B6B-131C4F9343B0}">
      <dsp:nvSpPr>
        <dsp:cNvPr id="0" name=""/>
        <dsp:cNvSpPr/>
      </dsp:nvSpPr>
      <dsp:spPr>
        <a:xfrm>
          <a:off x="8693199" y="1716686"/>
          <a:ext cx="1425563" cy="133330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104" y="1720591"/>
        <a:ext cx="1417753" cy="125520"/>
      </dsp:txXfrm>
    </dsp:sp>
    <dsp:sp modelId="{2342B096-214D-4516-BAD1-DA1DBFED1D6B}">
      <dsp:nvSpPr>
        <dsp:cNvPr id="0" name=""/>
        <dsp:cNvSpPr/>
      </dsp:nvSpPr>
      <dsp:spPr>
        <a:xfrm rot="3480045">
          <a:off x="6568192" y="2204049"/>
          <a:ext cx="77122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77122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4522" y="2194526"/>
        <a:ext cx="38561" cy="38561"/>
      </dsp:txXfrm>
    </dsp:sp>
    <dsp:sp modelId="{41FE67E9-608A-4565-AFB8-B7CB7DC8DAAC}">
      <dsp:nvSpPr>
        <dsp:cNvPr id="0" name=""/>
        <dsp:cNvSpPr/>
      </dsp:nvSpPr>
      <dsp:spPr>
        <a:xfrm>
          <a:off x="7158140" y="2285402"/>
          <a:ext cx="1126382" cy="51084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Regressão Grupo 1</a:t>
          </a:r>
          <a:endParaRPr lang="en-US" sz="1000" b="1" kern="1200" dirty="0"/>
        </a:p>
      </dsp:txBody>
      <dsp:txXfrm>
        <a:off x="7173102" y="2300364"/>
        <a:ext cx="1096458" cy="480920"/>
      </dsp:txXfrm>
    </dsp:sp>
    <dsp:sp modelId="{12FE3B31-ACDB-4D27-8149-21A2EBD9E74B}">
      <dsp:nvSpPr>
        <dsp:cNvPr id="0" name=""/>
        <dsp:cNvSpPr/>
      </dsp:nvSpPr>
      <dsp:spPr>
        <a:xfrm rot="18419869">
          <a:off x="8149307" y="2259880"/>
          <a:ext cx="67910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7910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883" y="2252660"/>
        <a:ext cx="33955" cy="33955"/>
      </dsp:txXfrm>
    </dsp:sp>
    <dsp:sp modelId="{C6430A52-2C96-44BB-801C-5341C8FDE758}">
      <dsp:nvSpPr>
        <dsp:cNvPr id="0" name=""/>
        <dsp:cNvSpPr/>
      </dsp:nvSpPr>
      <dsp:spPr>
        <a:xfrm>
          <a:off x="8693199" y="1926644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1930850"/>
        <a:ext cx="1417151" cy="135201"/>
      </dsp:txXfrm>
    </dsp:sp>
    <dsp:sp modelId="{A40CD7D5-AAFD-4491-BEF6-43B7FD421DB7}">
      <dsp:nvSpPr>
        <dsp:cNvPr id="0" name=""/>
        <dsp:cNvSpPr/>
      </dsp:nvSpPr>
      <dsp:spPr>
        <a:xfrm rot="19305210">
          <a:off x="8228675" y="2370001"/>
          <a:ext cx="520371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0371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852" y="2366749"/>
        <a:ext cx="26018" cy="26018"/>
      </dsp:txXfrm>
    </dsp:sp>
    <dsp:sp modelId="{DB29D59F-026F-432A-B68B-B770255E34BB}">
      <dsp:nvSpPr>
        <dsp:cNvPr id="0" name=""/>
        <dsp:cNvSpPr/>
      </dsp:nvSpPr>
      <dsp:spPr>
        <a:xfrm>
          <a:off x="8693199" y="2146884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Regressão Linear</a:t>
          </a:r>
          <a:endParaRPr lang="en-US" sz="1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151090"/>
        <a:ext cx="1417151" cy="135201"/>
      </dsp:txXfrm>
    </dsp:sp>
    <dsp:sp modelId="{C623B8E7-895A-43E6-A47B-3E7F468ADA61}">
      <dsp:nvSpPr>
        <dsp:cNvPr id="0" name=""/>
        <dsp:cNvSpPr/>
      </dsp:nvSpPr>
      <dsp:spPr>
        <a:xfrm rot="20760010">
          <a:off x="8278267" y="2480121"/>
          <a:ext cx="42118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118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331" y="2479349"/>
        <a:ext cx="21059" cy="21059"/>
      </dsp:txXfrm>
    </dsp:sp>
    <dsp:sp modelId="{44AE8D82-6EDB-496A-B72B-0B2AD410827A}">
      <dsp:nvSpPr>
        <dsp:cNvPr id="0" name=""/>
        <dsp:cNvSpPr/>
      </dsp:nvSpPr>
      <dsp:spPr>
        <a:xfrm>
          <a:off x="8693199" y="2367125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371331"/>
        <a:ext cx="1417151" cy="135201"/>
      </dsp:txXfrm>
    </dsp:sp>
    <dsp:sp modelId="{5C2A5354-838F-47CE-9881-D6B494687AC9}">
      <dsp:nvSpPr>
        <dsp:cNvPr id="0" name=""/>
        <dsp:cNvSpPr/>
      </dsp:nvSpPr>
      <dsp:spPr>
        <a:xfrm rot="969021">
          <a:off x="8276127" y="2590241"/>
          <a:ext cx="42546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546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224" y="2589362"/>
        <a:ext cx="21273" cy="21273"/>
      </dsp:txXfrm>
    </dsp:sp>
    <dsp:sp modelId="{2BDE6937-CF43-4609-ACCB-88544B0B1DD0}">
      <dsp:nvSpPr>
        <dsp:cNvPr id="0" name=""/>
        <dsp:cNvSpPr/>
      </dsp:nvSpPr>
      <dsp:spPr>
        <a:xfrm>
          <a:off x="8693199" y="2587365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Random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Forest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591571"/>
        <a:ext cx="1417151" cy="135201"/>
      </dsp:txXfrm>
    </dsp:sp>
    <dsp:sp modelId="{8E972089-AB66-44B3-A9AD-0D14E220B599}">
      <dsp:nvSpPr>
        <dsp:cNvPr id="0" name=""/>
        <dsp:cNvSpPr/>
      </dsp:nvSpPr>
      <dsp:spPr>
        <a:xfrm rot="2378505">
          <a:off x="8223504" y="2700362"/>
          <a:ext cx="53071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3071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593" y="2696851"/>
        <a:ext cx="26535" cy="26535"/>
      </dsp:txXfrm>
    </dsp:sp>
    <dsp:sp modelId="{C9042CC4-1946-4240-A04A-60CEF851FE18}">
      <dsp:nvSpPr>
        <dsp:cNvPr id="0" name=""/>
        <dsp:cNvSpPr/>
      </dsp:nvSpPr>
      <dsp:spPr>
        <a:xfrm>
          <a:off x="8693199" y="2807606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Gradient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811812"/>
        <a:ext cx="1417151" cy="135201"/>
      </dsp:txXfrm>
    </dsp:sp>
    <dsp:sp modelId="{9F0D0748-8BF2-47FB-A575-BC95AE7E87FB}">
      <dsp:nvSpPr>
        <dsp:cNvPr id="0" name=""/>
        <dsp:cNvSpPr/>
      </dsp:nvSpPr>
      <dsp:spPr>
        <a:xfrm rot="3204953">
          <a:off x="8146013" y="2806368"/>
          <a:ext cx="68569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569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718" y="2798983"/>
        <a:ext cx="34284" cy="34284"/>
      </dsp:txXfrm>
    </dsp:sp>
    <dsp:sp modelId="{083B3D49-54E0-4572-A2DB-5D30B6347694}">
      <dsp:nvSpPr>
        <dsp:cNvPr id="0" name=""/>
        <dsp:cNvSpPr/>
      </dsp:nvSpPr>
      <dsp:spPr>
        <a:xfrm>
          <a:off x="8693199" y="3027847"/>
          <a:ext cx="1425563" cy="127159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MLPRegressor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6923" y="3031571"/>
        <a:ext cx="1418115" cy="119711"/>
      </dsp:txXfrm>
    </dsp:sp>
    <dsp:sp modelId="{66F48381-DB14-4E8C-94E2-80A0A0EEA53A}">
      <dsp:nvSpPr>
        <dsp:cNvPr id="0" name=""/>
        <dsp:cNvSpPr/>
      </dsp:nvSpPr>
      <dsp:spPr>
        <a:xfrm rot="1951592">
          <a:off x="5143223" y="3278856"/>
          <a:ext cx="224249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224249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208406" y="3232551"/>
        <a:ext cx="112124" cy="112124"/>
      </dsp:txXfrm>
    </dsp:sp>
    <dsp:sp modelId="{FA09583C-35A5-427C-877B-77F8617CFB36}">
      <dsp:nvSpPr>
        <dsp:cNvPr id="0" name=""/>
        <dsp:cNvSpPr/>
      </dsp:nvSpPr>
      <dsp:spPr>
        <a:xfrm>
          <a:off x="7209838" y="3636074"/>
          <a:ext cx="1126382" cy="510844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1"/>
              </a:solidFill>
            </a:rPr>
            <a:t>Regressão Sem Agrupamento</a:t>
          </a:r>
          <a:endParaRPr lang="en-US" sz="1000" b="1" kern="1200" dirty="0">
            <a:solidFill>
              <a:schemeClr val="bg1"/>
            </a:solidFill>
          </a:endParaRPr>
        </a:p>
      </dsp:txBody>
      <dsp:txXfrm>
        <a:off x="7224800" y="3651036"/>
        <a:ext cx="1096458" cy="480920"/>
      </dsp:txXfrm>
    </dsp:sp>
    <dsp:sp modelId="{781C15ED-18BE-428B-9803-4A7D73DE3CF8}">
      <dsp:nvSpPr>
        <dsp:cNvPr id="0" name=""/>
        <dsp:cNvSpPr/>
      </dsp:nvSpPr>
      <dsp:spPr>
        <a:xfrm rot="18235883">
          <a:off x="8192453" y="3611742"/>
          <a:ext cx="65082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5082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1595" y="3605229"/>
        <a:ext cx="32541" cy="32541"/>
      </dsp:txXfrm>
    </dsp:sp>
    <dsp:sp modelId="{897FFD2A-AA8C-44D2-94A8-C6522FC80BB0}">
      <dsp:nvSpPr>
        <dsp:cNvPr id="0" name=""/>
        <dsp:cNvSpPr/>
      </dsp:nvSpPr>
      <dsp:spPr>
        <a:xfrm>
          <a:off x="8699511" y="3279696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>
              <a:solidFill>
                <a:schemeClr val="bg1"/>
              </a:solidFill>
            </a:rPr>
            <a:t>Naive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8703717" y="3283902"/>
        <a:ext cx="1417151" cy="135201"/>
      </dsp:txXfrm>
    </dsp:sp>
    <dsp:sp modelId="{FDD58D3E-2BBC-46A3-AD26-7958EDA3F1C8}">
      <dsp:nvSpPr>
        <dsp:cNvPr id="0" name=""/>
        <dsp:cNvSpPr/>
      </dsp:nvSpPr>
      <dsp:spPr>
        <a:xfrm rot="19118826">
          <a:off x="8275883" y="3721862"/>
          <a:ext cx="48396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8396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5766" y="3719521"/>
        <a:ext cx="24198" cy="24198"/>
      </dsp:txXfrm>
    </dsp:sp>
    <dsp:sp modelId="{A8CE3900-7EF0-45A4-B3CC-08B28CD9E233}">
      <dsp:nvSpPr>
        <dsp:cNvPr id="0" name=""/>
        <dsp:cNvSpPr/>
      </dsp:nvSpPr>
      <dsp:spPr>
        <a:xfrm>
          <a:off x="8699511" y="3499936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0" kern="1200" dirty="0">
              <a:solidFill>
                <a:schemeClr val="bg1"/>
              </a:solidFill>
            </a:rPr>
            <a:t>Regressão Linear</a:t>
          </a:r>
          <a:endParaRPr lang="en-US" sz="1000" i="0" kern="1200" dirty="0">
            <a:solidFill>
              <a:schemeClr val="bg1"/>
            </a:solidFill>
          </a:endParaRPr>
        </a:p>
      </dsp:txBody>
      <dsp:txXfrm>
        <a:off x="8703717" y="3504142"/>
        <a:ext cx="1417151" cy="135201"/>
      </dsp:txXfrm>
    </dsp:sp>
    <dsp:sp modelId="{4F6FCCA7-F7F1-47C6-8D79-F114BC1B1A84}">
      <dsp:nvSpPr>
        <dsp:cNvPr id="0" name=""/>
        <dsp:cNvSpPr/>
      </dsp:nvSpPr>
      <dsp:spPr>
        <a:xfrm rot="20680877">
          <a:off x="8329529" y="3831983"/>
          <a:ext cx="37667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37667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8449" y="3832323"/>
        <a:ext cx="18833" cy="18833"/>
      </dsp:txXfrm>
    </dsp:sp>
    <dsp:sp modelId="{976A8927-1AD4-493E-833C-FAC9A64952D9}">
      <dsp:nvSpPr>
        <dsp:cNvPr id="0" name=""/>
        <dsp:cNvSpPr/>
      </dsp:nvSpPr>
      <dsp:spPr>
        <a:xfrm>
          <a:off x="8699511" y="3720177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Decision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Tree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3724383"/>
        <a:ext cx="1417151" cy="135201"/>
      </dsp:txXfrm>
    </dsp:sp>
    <dsp:sp modelId="{91045CB5-B49B-40BA-BA68-B777BC377135}">
      <dsp:nvSpPr>
        <dsp:cNvPr id="0" name=""/>
        <dsp:cNvSpPr/>
      </dsp:nvSpPr>
      <dsp:spPr>
        <a:xfrm rot="1102955">
          <a:off x="8326453" y="3942103"/>
          <a:ext cx="38282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38282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8295" y="3942290"/>
        <a:ext cx="19141" cy="19141"/>
      </dsp:txXfrm>
    </dsp:sp>
    <dsp:sp modelId="{E0DAC6AE-B8E7-407C-86F8-DC58B49096D1}">
      <dsp:nvSpPr>
        <dsp:cNvPr id="0" name=""/>
        <dsp:cNvSpPr/>
      </dsp:nvSpPr>
      <dsp:spPr>
        <a:xfrm>
          <a:off x="8699511" y="3940417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Forest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3944623"/>
        <a:ext cx="1417151" cy="135201"/>
      </dsp:txXfrm>
    </dsp:sp>
    <dsp:sp modelId="{B670E442-D675-4A2B-B9A8-E1BD3F6E2BCD}">
      <dsp:nvSpPr>
        <dsp:cNvPr id="0" name=""/>
        <dsp:cNvSpPr/>
      </dsp:nvSpPr>
      <dsp:spPr>
        <a:xfrm rot="2591076">
          <a:off x="8268747" y="4052223"/>
          <a:ext cx="49823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9823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5410" y="4049525"/>
        <a:ext cx="24911" cy="24911"/>
      </dsp:txXfrm>
    </dsp:sp>
    <dsp:sp modelId="{8AF5AF1A-B7A3-424E-87CA-A250F501FA99}">
      <dsp:nvSpPr>
        <dsp:cNvPr id="0" name=""/>
        <dsp:cNvSpPr/>
      </dsp:nvSpPr>
      <dsp:spPr>
        <a:xfrm>
          <a:off x="8699511" y="4160658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4164864"/>
        <a:ext cx="1417151" cy="135201"/>
      </dsp:txXfrm>
    </dsp:sp>
    <dsp:sp modelId="{E10CFA03-78C1-427F-8103-A14A3C57E824}">
      <dsp:nvSpPr>
        <dsp:cNvPr id="0" name=""/>
        <dsp:cNvSpPr/>
      </dsp:nvSpPr>
      <dsp:spPr>
        <a:xfrm rot="3337493">
          <a:off x="8196147" y="4147272"/>
          <a:ext cx="643437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43437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1780" y="4140944"/>
        <a:ext cx="32171" cy="32171"/>
      </dsp:txXfrm>
    </dsp:sp>
    <dsp:sp modelId="{C5F9EBEB-56CA-4F82-B1D7-2D872FC2DC2C}">
      <dsp:nvSpPr>
        <dsp:cNvPr id="0" name=""/>
        <dsp:cNvSpPr/>
      </dsp:nvSpPr>
      <dsp:spPr>
        <a:xfrm>
          <a:off x="8699511" y="4361364"/>
          <a:ext cx="1425563" cy="1223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096" y="4364949"/>
        <a:ext cx="1418393" cy="115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225" y="203395"/>
          <a:ext cx="2517793" cy="1007117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setup</a:t>
          </a:r>
        </a:p>
      </dsp:txBody>
      <dsp:txXfrm>
        <a:off x="504784" y="203395"/>
        <a:ext cx="1510676" cy="1007117"/>
      </dsp:txXfrm>
    </dsp:sp>
    <dsp:sp modelId="{AB221D9A-7F37-4CAE-AD4A-F7B2EE76FEFF}">
      <dsp:nvSpPr>
        <dsp:cNvPr id="0" name=""/>
        <dsp:cNvSpPr/>
      </dsp:nvSpPr>
      <dsp:spPr>
        <a:xfrm>
          <a:off x="2191706" y="289000"/>
          <a:ext cx="2089768" cy="835907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Exploratoria_part1</a:t>
          </a:r>
        </a:p>
      </dsp:txBody>
      <dsp:txXfrm>
        <a:off x="2609660" y="289000"/>
        <a:ext cx="1253861" cy="835907"/>
      </dsp:txXfrm>
    </dsp:sp>
    <dsp:sp modelId="{3C02ABC0-7D33-441C-AC29-602574AACD69}">
      <dsp:nvSpPr>
        <dsp:cNvPr id="0" name=""/>
        <dsp:cNvSpPr/>
      </dsp:nvSpPr>
      <dsp:spPr>
        <a:xfrm>
          <a:off x="3988907" y="289000"/>
          <a:ext cx="2089768" cy="835907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Exploratoria_part2</a:t>
          </a:r>
        </a:p>
      </dsp:txBody>
      <dsp:txXfrm>
        <a:off x="4406861" y="289000"/>
        <a:ext cx="1253861" cy="835907"/>
      </dsp:txXfrm>
    </dsp:sp>
    <dsp:sp modelId="{5911DBFA-F4D6-4978-B5B3-9802DED67E7B}">
      <dsp:nvSpPr>
        <dsp:cNvPr id="0" name=""/>
        <dsp:cNvSpPr/>
      </dsp:nvSpPr>
      <dsp:spPr>
        <a:xfrm>
          <a:off x="5786108" y="289000"/>
          <a:ext cx="2089768" cy="835907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bivariada</a:t>
          </a:r>
        </a:p>
      </dsp:txBody>
      <dsp:txXfrm>
        <a:off x="6204062" y="289000"/>
        <a:ext cx="1253861" cy="835907"/>
      </dsp:txXfrm>
    </dsp:sp>
    <dsp:sp modelId="{09080E76-2DC4-4372-84BC-05C05B395057}">
      <dsp:nvSpPr>
        <dsp:cNvPr id="0" name=""/>
        <dsp:cNvSpPr/>
      </dsp:nvSpPr>
      <dsp:spPr>
        <a:xfrm>
          <a:off x="7583310" y="289000"/>
          <a:ext cx="2089768" cy="835907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Cluster</a:t>
          </a:r>
        </a:p>
      </dsp:txBody>
      <dsp:txXfrm>
        <a:off x="8001264" y="289000"/>
        <a:ext cx="1253861" cy="835907"/>
      </dsp:txXfrm>
    </dsp:sp>
    <dsp:sp modelId="{CF738763-A5C3-4183-9EDA-E0BC939BBA6F}">
      <dsp:nvSpPr>
        <dsp:cNvPr id="0" name=""/>
        <dsp:cNvSpPr/>
      </dsp:nvSpPr>
      <dsp:spPr>
        <a:xfrm>
          <a:off x="9380511" y="289000"/>
          <a:ext cx="2089768" cy="835907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Regressão: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CL0_reg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CL1_reg</a:t>
          </a:r>
        </a:p>
      </dsp:txBody>
      <dsp:txXfrm>
        <a:off x="9798465" y="289000"/>
        <a:ext cx="1253861" cy="8359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225" y="203395"/>
          <a:ext cx="2517793" cy="1007117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setup</a:t>
          </a:r>
        </a:p>
      </dsp:txBody>
      <dsp:txXfrm>
        <a:off x="504784" y="203395"/>
        <a:ext cx="1510676" cy="1007117"/>
      </dsp:txXfrm>
    </dsp:sp>
    <dsp:sp modelId="{AB221D9A-7F37-4CAE-AD4A-F7B2EE76FEFF}">
      <dsp:nvSpPr>
        <dsp:cNvPr id="0" name=""/>
        <dsp:cNvSpPr/>
      </dsp:nvSpPr>
      <dsp:spPr>
        <a:xfrm>
          <a:off x="2191706" y="289000"/>
          <a:ext cx="2089768" cy="835907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Exploratoria_part1</a:t>
          </a:r>
        </a:p>
      </dsp:txBody>
      <dsp:txXfrm>
        <a:off x="2609660" y="289000"/>
        <a:ext cx="1253861" cy="835907"/>
      </dsp:txXfrm>
    </dsp:sp>
    <dsp:sp modelId="{3C02ABC0-7D33-441C-AC29-602574AACD69}">
      <dsp:nvSpPr>
        <dsp:cNvPr id="0" name=""/>
        <dsp:cNvSpPr/>
      </dsp:nvSpPr>
      <dsp:spPr>
        <a:xfrm>
          <a:off x="3988907" y="289000"/>
          <a:ext cx="2089768" cy="835907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Exploratoria_part2</a:t>
          </a:r>
        </a:p>
      </dsp:txBody>
      <dsp:txXfrm>
        <a:off x="4406861" y="289000"/>
        <a:ext cx="1253861" cy="835907"/>
      </dsp:txXfrm>
    </dsp:sp>
    <dsp:sp modelId="{5911DBFA-F4D6-4978-B5B3-9802DED67E7B}">
      <dsp:nvSpPr>
        <dsp:cNvPr id="0" name=""/>
        <dsp:cNvSpPr/>
      </dsp:nvSpPr>
      <dsp:spPr>
        <a:xfrm>
          <a:off x="5786108" y="289000"/>
          <a:ext cx="2089768" cy="835907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bivariada</a:t>
          </a:r>
        </a:p>
      </dsp:txBody>
      <dsp:txXfrm>
        <a:off x="6204062" y="289000"/>
        <a:ext cx="1253861" cy="835907"/>
      </dsp:txXfrm>
    </dsp:sp>
    <dsp:sp modelId="{09080E76-2DC4-4372-84BC-05C05B395057}">
      <dsp:nvSpPr>
        <dsp:cNvPr id="0" name=""/>
        <dsp:cNvSpPr/>
      </dsp:nvSpPr>
      <dsp:spPr>
        <a:xfrm>
          <a:off x="7583310" y="289000"/>
          <a:ext cx="2089768" cy="835907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Cluster</a:t>
          </a:r>
        </a:p>
      </dsp:txBody>
      <dsp:txXfrm>
        <a:off x="8001264" y="289000"/>
        <a:ext cx="1253861" cy="835907"/>
      </dsp:txXfrm>
    </dsp:sp>
    <dsp:sp modelId="{CF738763-A5C3-4183-9EDA-E0BC939BBA6F}">
      <dsp:nvSpPr>
        <dsp:cNvPr id="0" name=""/>
        <dsp:cNvSpPr/>
      </dsp:nvSpPr>
      <dsp:spPr>
        <a:xfrm>
          <a:off x="9380511" y="289000"/>
          <a:ext cx="2089768" cy="835907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Regressão: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CL0_reg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CL1_reg</a:t>
          </a:r>
        </a:p>
      </dsp:txBody>
      <dsp:txXfrm>
        <a:off x="9798465" y="289000"/>
        <a:ext cx="1253861" cy="835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C0E9A-CAF1-44BA-8C98-5BE835AC7B3C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CCD0D-6437-4073-8960-8BC5F3D1E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87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216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" name="Google Shape;62;p13">
            <a:extLst>
              <a:ext uri="{FF2B5EF4-FFF2-40B4-BE49-F238E27FC236}">
                <a16:creationId xmlns:a16="http://schemas.microsoft.com/office/drawing/2014/main" id="{2516F10A-1860-4F4E-B29F-C5E5C3A58B13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3.jpe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jpe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jpe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jpe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jpe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70.svg"/><Relationship Id="rId4" Type="http://schemas.openxmlformats.org/officeDocument/2006/relationships/diagramData" Target="../diagrams/data2.xml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11" Type="http://schemas.openxmlformats.org/officeDocument/2006/relationships/image" Target="../media/image88.png"/><Relationship Id="rId5" Type="http://schemas.openxmlformats.org/officeDocument/2006/relationships/image" Target="../media/image77.png"/><Relationship Id="rId10" Type="http://schemas.openxmlformats.org/officeDocument/2006/relationships/image" Target="../media/image87.svg"/><Relationship Id="rId4" Type="http://schemas.openxmlformats.org/officeDocument/2006/relationships/image" Target="../media/image3.jpe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12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3.jpe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3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359678" y="2922954"/>
            <a:ext cx="5769507" cy="162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2800" dirty="0"/>
              <a:t>Trabalho</a:t>
            </a:r>
            <a:r>
              <a:rPr lang="en-US" sz="2800" dirty="0"/>
              <a:t> Final – </a:t>
            </a:r>
            <a:r>
              <a:rPr lang="en-US" sz="2800" dirty="0" err="1"/>
              <a:t>Turma</a:t>
            </a:r>
            <a:r>
              <a:rPr lang="en-US" sz="2800" dirty="0"/>
              <a:t> 12</a:t>
            </a:r>
          </a:p>
          <a:p>
            <a:pPr>
              <a:lnSpc>
                <a:spcPct val="150000"/>
              </a:lnSpc>
            </a:pPr>
            <a:r>
              <a:rPr lang="da-DK" sz="2000" b="0" dirty="0">
                <a:solidFill>
                  <a:schemeClr val="bg1"/>
                </a:solidFill>
              </a:rPr>
              <a:t>Caso de Uso: Olist</a:t>
            </a:r>
          </a:p>
          <a:p>
            <a:endParaRPr lang="da-DK" sz="1600" b="0" dirty="0">
              <a:solidFill>
                <a:schemeClr val="bg1"/>
              </a:solidFill>
            </a:endParaRPr>
          </a:p>
          <a:p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295E716-2175-4DFD-8229-453249015B86}"/>
              </a:ext>
            </a:extLst>
          </p:cNvPr>
          <p:cNvSpPr/>
          <p:nvPr/>
        </p:nvSpPr>
        <p:spPr>
          <a:xfrm>
            <a:off x="6650893" y="2232013"/>
            <a:ext cx="541361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1: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Alan Ferreirós</a:t>
            </a: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2C8DF23-C1DF-4860-97B2-B24B5D8371AA}"/>
              </a:ext>
            </a:extLst>
          </p:cNvPr>
          <p:cNvSpPr/>
          <p:nvPr/>
        </p:nvSpPr>
        <p:spPr>
          <a:xfrm>
            <a:off x="407564" y="49390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Profª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ª Alessandra de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Profª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Dr. 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407564" y="4187414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b="1" kern="0" dirty="0"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b="1" kern="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05/</a:t>
            </a:r>
            <a:r>
              <a:rPr lang="pt-BR" sz="1200" b="1" kern="0" dirty="0" err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Jun</a:t>
            </a:r>
            <a:r>
              <a:rPr lang="pt-BR" sz="1200" b="1" kern="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/2020</a:t>
            </a:r>
            <a:endParaRPr b="1" kern="0" dirty="0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390C85A-508E-4E95-BE63-C0D82347C7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86620" y="6252850"/>
            <a:ext cx="1705361" cy="327947"/>
          </a:xfrm>
          <a:prstGeom prst="rect">
            <a:avLst/>
          </a:prstGeom>
        </p:spPr>
      </p:pic>
      <p:pic>
        <p:nvPicPr>
          <p:cNvPr id="25" name="Google Shape;62;p13">
            <a:extLst>
              <a:ext uri="{FF2B5EF4-FFF2-40B4-BE49-F238E27FC236}">
                <a16:creationId xmlns:a16="http://schemas.microsoft.com/office/drawing/2014/main" id="{9D548036-247A-46AE-9395-FBB4562CA0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152229" y="77049"/>
            <a:ext cx="2628806" cy="211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10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13D88B2D-EBFF-49B8-ACF2-E9FE94768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953594"/>
              </p:ext>
            </p:extLst>
          </p:nvPr>
        </p:nvGraphicFramePr>
        <p:xfrm>
          <a:off x="3360953" y="744745"/>
          <a:ext cx="8443420" cy="5623080"/>
        </p:xfrm>
        <a:graphic>
          <a:graphicData uri="http://schemas.openxmlformats.org/drawingml/2006/table">
            <a:tbl>
              <a:tblPr/>
              <a:tblGrid>
                <a:gridCol w="376137">
                  <a:extLst>
                    <a:ext uri="{9D8B030D-6E8A-4147-A177-3AD203B41FA5}">
                      <a16:colId xmlns:a16="http://schemas.microsoft.com/office/drawing/2014/main" val="615753877"/>
                    </a:ext>
                  </a:extLst>
                </a:gridCol>
                <a:gridCol w="2512352">
                  <a:extLst>
                    <a:ext uri="{9D8B030D-6E8A-4147-A177-3AD203B41FA5}">
                      <a16:colId xmlns:a16="http://schemas.microsoft.com/office/drawing/2014/main" val="2373785427"/>
                    </a:ext>
                  </a:extLst>
                </a:gridCol>
                <a:gridCol w="2979505">
                  <a:extLst>
                    <a:ext uri="{9D8B030D-6E8A-4147-A177-3AD203B41FA5}">
                      <a16:colId xmlns:a16="http://schemas.microsoft.com/office/drawing/2014/main" val="206252399"/>
                    </a:ext>
                  </a:extLst>
                </a:gridCol>
                <a:gridCol w="2575426">
                  <a:extLst>
                    <a:ext uri="{9D8B030D-6E8A-4147-A177-3AD203B41FA5}">
                      <a16:colId xmlns:a16="http://schemas.microsoft.com/office/drawing/2014/main" val="1717911967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algn="l" fontAlgn="b"/>
                      <a:endParaRPr lang="pt-BR" sz="1200" b="1" noProof="0" dirty="0"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Dados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Tipo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Origem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548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Ids de Clientes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customer_id</a:t>
                      </a:r>
                      <a:r>
                        <a:rPr lang="pt-BR" sz="11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df_customers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8228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b="0" i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Geolocalização - Clientes </a:t>
                      </a: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Cidade, Estado, Latitude, Longitude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geolocation_city</a:t>
                      </a:r>
                      <a:r>
                        <a:rPr lang="pt-BR" sz="11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geolocation_state</a:t>
                      </a:r>
                      <a:r>
                        <a:rPr lang="pt-BR" sz="11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geolocation_lat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geolocation_lng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df_geolocation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(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inner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join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com 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df_customers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4087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Ids de Vendedores</a:t>
                      </a:r>
                    </a:p>
                    <a:p>
                      <a:pPr algn="l" fontAlgn="t"/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seller_id</a:t>
                      </a:r>
                      <a:r>
                        <a:rPr lang="pt-BR" sz="11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df_sellers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2067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b="0" i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Geolocalização – Vendedores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Cidade, Estado, Latitude, Longitude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geolocation_city</a:t>
                      </a:r>
                      <a:r>
                        <a:rPr lang="pt-BR" sz="11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geolocation_state</a:t>
                      </a:r>
                      <a:r>
                        <a:rPr lang="pt-BR" sz="11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geolocation_lat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geolocation_lng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df_geolocation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(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inner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join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com 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df_sellers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9177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Data de aprovação do pedido</a:t>
                      </a:r>
                    </a:p>
                    <a:p>
                      <a:pPr algn="l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order_approved_at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df_order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471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050" b="0" noProof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Data limite para envio (</a:t>
                      </a:r>
                      <a:r>
                        <a:rPr lang="pt-BR" sz="1400" b="0" i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shipping</a:t>
                      </a:r>
                      <a:r>
                        <a:rPr lang="pt-BR" sz="1400" b="0" i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</a:t>
                      </a:r>
                      <a:r>
                        <a:rPr lang="pt-BR" sz="1400" b="0" i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limit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shipping_limit_date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df_order_items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4812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Dados do produto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Dimensões, peso, categoria, nome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product_category_name</a:t>
                      </a:r>
                      <a:r>
                        <a:rPr lang="pt-BR" sz="11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product_name_lenght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(sic):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product_description_lenght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(sic):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product_fotos_qty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product_weight_cm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product_height_cm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product_width_cm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df_products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4688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Comentários (</a:t>
                      </a:r>
                      <a:r>
                        <a:rPr lang="pt-BR" sz="1400" i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reviews</a:t>
                      </a:r>
                      <a:r>
                        <a:rPr lang="pt-BR" sz="1400" i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review_comment_message</a:t>
                      </a:r>
                      <a:r>
                        <a:rPr lang="pt-BR" sz="1100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Texto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df_order_reviews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19907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Preço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price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df_order_items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9803"/>
                  </a:ext>
                </a:extLst>
              </a:tr>
              <a:tr h="25949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Valor do Frete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freight_value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df_order_items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080052"/>
                  </a:ext>
                </a:extLst>
              </a:tr>
            </a:tbl>
          </a:graphicData>
        </a:graphic>
      </p:graphicFrame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F8B96DA-98A2-4AD7-8E7A-3C9ED7385EBE}"/>
              </a:ext>
            </a:extLst>
          </p:cNvPr>
          <p:cNvGrpSpPr/>
          <p:nvPr/>
        </p:nvGrpSpPr>
        <p:grpSpPr>
          <a:xfrm>
            <a:off x="3360953" y="973066"/>
            <a:ext cx="504000" cy="5340540"/>
            <a:chOff x="3111619" y="1135734"/>
            <a:chExt cx="504000" cy="5340540"/>
          </a:xfrm>
        </p:grpSpPr>
        <p:pic>
          <p:nvPicPr>
            <p:cNvPr id="21" name="Gráfico 20" descr="Crachá de funcionário">
              <a:extLst>
                <a:ext uri="{FF2B5EF4-FFF2-40B4-BE49-F238E27FC236}">
                  <a16:creationId xmlns:a16="http://schemas.microsoft.com/office/drawing/2014/main" id="{1E44D953-5334-485D-ADEE-09C62EE2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43093" y="1135734"/>
              <a:ext cx="241052" cy="241052"/>
            </a:xfrm>
            <a:prstGeom prst="rect">
              <a:avLst/>
            </a:prstGeom>
          </p:spPr>
        </p:pic>
        <p:pic>
          <p:nvPicPr>
            <p:cNvPr id="25" name="Gráfico 24" descr="Quiosque">
              <a:extLst>
                <a:ext uri="{FF2B5EF4-FFF2-40B4-BE49-F238E27FC236}">
                  <a16:creationId xmlns:a16="http://schemas.microsoft.com/office/drawing/2014/main" id="{9AC3367A-BEE0-4F14-B44C-C02D352B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1619" y="2202982"/>
              <a:ext cx="504000" cy="504000"/>
            </a:xfrm>
            <a:prstGeom prst="rect">
              <a:avLst/>
            </a:prstGeom>
          </p:spPr>
        </p:pic>
        <p:pic>
          <p:nvPicPr>
            <p:cNvPr id="27" name="Gráfico 26" descr="Globo">
              <a:extLst>
                <a:ext uri="{FF2B5EF4-FFF2-40B4-BE49-F238E27FC236}">
                  <a16:creationId xmlns:a16="http://schemas.microsoft.com/office/drawing/2014/main" id="{6500E8A1-4913-42AC-B1C2-82C0766A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619" y="1589405"/>
              <a:ext cx="396000" cy="396000"/>
            </a:xfrm>
            <a:prstGeom prst="rect">
              <a:avLst/>
            </a:prstGeom>
          </p:spPr>
        </p:pic>
        <p:pic>
          <p:nvPicPr>
            <p:cNvPr id="29" name="Gráfico 28" descr="Globo">
              <a:extLst>
                <a:ext uri="{FF2B5EF4-FFF2-40B4-BE49-F238E27FC236}">
                  <a16:creationId xmlns:a16="http://schemas.microsoft.com/office/drawing/2014/main" id="{15EA1E46-049F-4C10-AF6A-9CB625E0C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619" y="2856956"/>
              <a:ext cx="396000" cy="396000"/>
            </a:xfrm>
            <a:prstGeom prst="rect">
              <a:avLst/>
            </a:prstGeom>
          </p:spPr>
        </p:pic>
        <p:pic>
          <p:nvPicPr>
            <p:cNvPr id="32" name="Gráfico 31" descr="Calendário mensal">
              <a:extLst>
                <a:ext uri="{FF2B5EF4-FFF2-40B4-BE49-F238E27FC236}">
                  <a16:creationId xmlns:a16="http://schemas.microsoft.com/office/drawing/2014/main" id="{9C4F4CD2-8319-4812-B8C7-132F6B96B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15446" y="3494008"/>
              <a:ext cx="296346" cy="296346"/>
            </a:xfrm>
            <a:prstGeom prst="rect">
              <a:avLst/>
            </a:prstGeom>
          </p:spPr>
        </p:pic>
        <p:pic>
          <p:nvPicPr>
            <p:cNvPr id="33" name="Gráfico 32" descr="Cubo">
              <a:extLst>
                <a:ext uri="{FF2B5EF4-FFF2-40B4-BE49-F238E27FC236}">
                  <a16:creationId xmlns:a16="http://schemas.microsoft.com/office/drawing/2014/main" id="{A9D1C8F2-E7E4-40FD-8A79-AAD394837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11619" y="4692175"/>
              <a:ext cx="504000" cy="504000"/>
            </a:xfrm>
            <a:prstGeom prst="rect">
              <a:avLst/>
            </a:prstGeom>
          </p:spPr>
        </p:pic>
        <p:pic>
          <p:nvPicPr>
            <p:cNvPr id="35" name="Gráfico 34" descr="Comentar com Não Curtir">
              <a:extLst>
                <a:ext uri="{FF2B5EF4-FFF2-40B4-BE49-F238E27FC236}">
                  <a16:creationId xmlns:a16="http://schemas.microsoft.com/office/drawing/2014/main" id="{F060A909-4ACD-4055-9F76-3FF37EFB4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43093" y="5712244"/>
              <a:ext cx="241052" cy="241052"/>
            </a:xfrm>
            <a:prstGeom prst="rect">
              <a:avLst/>
            </a:prstGeom>
          </p:spPr>
        </p:pic>
        <p:pic>
          <p:nvPicPr>
            <p:cNvPr id="36" name="Gráfico 35" descr="Marca">
              <a:extLst>
                <a:ext uri="{FF2B5EF4-FFF2-40B4-BE49-F238E27FC236}">
                  <a16:creationId xmlns:a16="http://schemas.microsoft.com/office/drawing/2014/main" id="{3577F624-427C-41B4-AFB4-D9C188C58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43093" y="5994170"/>
              <a:ext cx="241052" cy="241052"/>
            </a:xfrm>
            <a:prstGeom prst="rect">
              <a:avLst/>
            </a:prstGeom>
          </p:spPr>
        </p:pic>
        <p:pic>
          <p:nvPicPr>
            <p:cNvPr id="37" name="Gráfico 36" descr="Caminhão">
              <a:extLst>
                <a:ext uri="{FF2B5EF4-FFF2-40B4-BE49-F238E27FC236}">
                  <a16:creationId xmlns:a16="http://schemas.microsoft.com/office/drawing/2014/main" id="{EC9F38E5-CC4A-44DE-9E00-982891566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243093" y="6235222"/>
              <a:ext cx="241052" cy="241052"/>
            </a:xfrm>
            <a:prstGeom prst="rect">
              <a:avLst/>
            </a:prstGeom>
          </p:spPr>
        </p:pic>
        <p:pic>
          <p:nvPicPr>
            <p:cNvPr id="38" name="Gráfico 37" descr="Calendário mensal">
              <a:extLst>
                <a:ext uri="{FF2B5EF4-FFF2-40B4-BE49-F238E27FC236}">
                  <a16:creationId xmlns:a16="http://schemas.microsoft.com/office/drawing/2014/main" id="{95D1E802-B6A8-454F-9CCA-51652CA5B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15446" y="3998008"/>
              <a:ext cx="296346" cy="296346"/>
            </a:xfrm>
            <a:prstGeom prst="rect">
              <a:avLst/>
            </a:prstGeom>
          </p:spPr>
        </p:pic>
      </p:grpSp>
      <p:sp>
        <p:nvSpPr>
          <p:cNvPr id="39" name="Title Placeholder 1">
            <a:extLst>
              <a:ext uri="{FF2B5EF4-FFF2-40B4-BE49-F238E27FC236}">
                <a16:creationId xmlns:a16="http://schemas.microsoft.com/office/drawing/2014/main" id="{5FBA1E36-384B-4197-B6EE-164486F90541}"/>
              </a:ext>
            </a:extLst>
          </p:cNvPr>
          <p:cNvSpPr txBox="1">
            <a:spLocks/>
          </p:cNvSpPr>
          <p:nvPr/>
        </p:nvSpPr>
        <p:spPr>
          <a:xfrm>
            <a:off x="171777" y="31511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3.iii Bases de Dados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 Final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T12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769CF93-051B-447D-9577-E60EBAA7D1F7}"/>
              </a:ext>
            </a:extLst>
          </p:cNvPr>
          <p:cNvSpPr txBox="1"/>
          <p:nvPr/>
        </p:nvSpPr>
        <p:spPr>
          <a:xfrm>
            <a:off x="387627" y="1168739"/>
            <a:ext cx="2635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22 </a:t>
            </a:r>
            <a:r>
              <a:rPr lang="pt-BR" dirty="0"/>
              <a:t>variáveis explicativas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4F2BD22-2BE3-414D-B0D4-36625F372B64}"/>
              </a:ext>
            </a:extLst>
          </p:cNvPr>
          <p:cNvSpPr txBox="1"/>
          <p:nvPr/>
        </p:nvSpPr>
        <p:spPr>
          <a:xfrm>
            <a:off x="298727" y="2265793"/>
            <a:ext cx="2635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1</a:t>
            </a:r>
            <a:r>
              <a:rPr lang="pt-BR" dirty="0"/>
              <a:t> variável resposta</a:t>
            </a:r>
          </a:p>
          <a:p>
            <a:pPr marL="285750" indent="-285750">
              <a:buFontTx/>
              <a:buChar char="-"/>
            </a:pPr>
            <a:r>
              <a:rPr lang="pt-BR" dirty="0" err="1"/>
              <a:t>days_to_deliver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Origem: </a:t>
            </a:r>
            <a:r>
              <a:rPr lang="pt-BR" dirty="0" err="1"/>
              <a:t>df_order</a:t>
            </a:r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58C3912-B44A-449B-B9C1-C6C91F52BFBE}"/>
              </a:ext>
            </a:extLst>
          </p:cNvPr>
          <p:cNvGrpSpPr/>
          <p:nvPr/>
        </p:nvGrpSpPr>
        <p:grpSpPr>
          <a:xfrm>
            <a:off x="298727" y="3403780"/>
            <a:ext cx="2635147" cy="1377727"/>
            <a:chOff x="387625" y="5011129"/>
            <a:chExt cx="2635147" cy="137772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6969DA6-EC16-47A4-84EE-40BC6B8C49A4}"/>
                </a:ext>
              </a:extLst>
            </p:cNvPr>
            <p:cNvSpPr/>
            <p:nvPr/>
          </p:nvSpPr>
          <p:spPr>
            <a:xfrm>
              <a:off x="387627" y="5017947"/>
              <a:ext cx="2635145" cy="13709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FC0A227F-822E-4FE0-A25B-4DC106A385E5}"/>
                </a:ext>
              </a:extLst>
            </p:cNvPr>
            <p:cNvSpPr txBox="1"/>
            <p:nvPr/>
          </p:nvSpPr>
          <p:spPr>
            <a:xfrm>
              <a:off x="387625" y="5583280"/>
              <a:ext cx="2635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order_approved_at</a:t>
              </a:r>
              <a:endParaRPr lang="pt-BR" sz="1400" dirty="0"/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2F3C17BA-6331-4FC6-A457-10B2880561F1}"/>
                </a:ext>
              </a:extLst>
            </p:cNvPr>
            <p:cNvGrpSpPr/>
            <p:nvPr/>
          </p:nvGrpSpPr>
          <p:grpSpPr>
            <a:xfrm>
              <a:off x="1604653" y="5352142"/>
              <a:ext cx="250079" cy="250079"/>
              <a:chOff x="1460500" y="4724340"/>
              <a:chExt cx="457200" cy="457200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A518B098-0123-49A1-8C05-2952FB473129}"/>
                  </a:ext>
                </a:extLst>
              </p:cNvPr>
              <p:cNvSpPr/>
              <p:nvPr/>
            </p:nvSpPr>
            <p:spPr>
              <a:xfrm>
                <a:off x="1460500" y="4724340"/>
                <a:ext cx="457200" cy="4572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2AD7F494-7EB9-42D1-ACB9-3C24852872FE}"/>
                  </a:ext>
                </a:extLst>
              </p:cNvPr>
              <p:cNvSpPr/>
              <p:nvPr/>
            </p:nvSpPr>
            <p:spPr>
              <a:xfrm>
                <a:off x="1563687" y="4930080"/>
                <a:ext cx="250826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A593F75C-D840-44CD-9005-E301B0C73C78}"/>
                </a:ext>
              </a:extLst>
            </p:cNvPr>
            <p:cNvSpPr txBox="1"/>
            <p:nvPr/>
          </p:nvSpPr>
          <p:spPr>
            <a:xfrm>
              <a:off x="387626" y="5011129"/>
              <a:ext cx="2635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order_delivered_customer_date</a:t>
              </a:r>
              <a:endParaRPr lang="pt-BR" sz="1400" dirty="0"/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D947F928-4FE2-44AB-ADDE-7C5337C14FC2}"/>
                </a:ext>
              </a:extLst>
            </p:cNvPr>
            <p:cNvGrpSpPr/>
            <p:nvPr/>
          </p:nvGrpSpPr>
          <p:grpSpPr>
            <a:xfrm>
              <a:off x="1661093" y="5945070"/>
              <a:ext cx="137197" cy="79162"/>
              <a:chOff x="1592496" y="6055537"/>
              <a:chExt cx="137197" cy="79162"/>
            </a:xfrm>
          </p:grpSpPr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C47D7722-C0AB-4108-8F81-AADAB41B20EC}"/>
                  </a:ext>
                </a:extLst>
              </p:cNvPr>
              <p:cNvSpPr/>
              <p:nvPr/>
            </p:nvSpPr>
            <p:spPr>
              <a:xfrm>
                <a:off x="1592496" y="6055537"/>
                <a:ext cx="137197" cy="250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07AD0027-CC35-4C59-9D07-3404AD294E05}"/>
                  </a:ext>
                </a:extLst>
              </p:cNvPr>
              <p:cNvSpPr/>
              <p:nvPr/>
            </p:nvSpPr>
            <p:spPr>
              <a:xfrm>
                <a:off x="1592496" y="6109691"/>
                <a:ext cx="137197" cy="250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53BC92A-BFC5-4823-B89A-6BA4140A4BE4}"/>
                </a:ext>
              </a:extLst>
            </p:cNvPr>
            <p:cNvSpPr txBox="1"/>
            <p:nvPr/>
          </p:nvSpPr>
          <p:spPr>
            <a:xfrm>
              <a:off x="387625" y="5984651"/>
              <a:ext cx="2635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days_to_deliver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5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E24E917C-470A-45DF-A3CB-7E1032242BBB}"/>
              </a:ext>
            </a:extLst>
          </p:cNvPr>
          <p:cNvSpPr/>
          <p:nvPr/>
        </p:nvSpPr>
        <p:spPr>
          <a:xfrm>
            <a:off x="0" y="4246292"/>
            <a:ext cx="8186927" cy="146222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46222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66305" y="1596110"/>
            <a:ext cx="53463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realizaram uma única compra (97%)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Clientes estão distribuídos pelo Brasil mas se concentram na região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Sudeste 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particular, os clientes se concentram no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estado de SP (36%)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principalmente na cidade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São Paulo (13%)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8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85EF6D-AD93-45CA-9B3A-866985F8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670" y="1544711"/>
            <a:ext cx="3882252" cy="3425517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2341C4E-C474-4E32-8CEE-8D653CA59573}"/>
              </a:ext>
            </a:extLst>
          </p:cNvPr>
          <p:cNvSpPr txBox="1"/>
          <p:nvPr/>
        </p:nvSpPr>
        <p:spPr>
          <a:xfrm>
            <a:off x="2966305" y="4367810"/>
            <a:ext cx="53463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Vendedores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vendedores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realizaram até 100 vendas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Vendedores se concentram na região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Sudeste (73%)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particular, os vendedores se concentram no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estado de SP (60%)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principalmente na cidade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São Paulo (22%)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maioria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não tem reclamações de atraso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na entrega (96%)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8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CEB5E9-B0F8-4AAD-A674-50894CA47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23" y="2828809"/>
            <a:ext cx="2843485" cy="28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3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08176E6-F682-4B2D-AE4B-35443D97F858}"/>
              </a:ext>
            </a:extLst>
          </p:cNvPr>
          <p:cNvGrpSpPr/>
          <p:nvPr/>
        </p:nvGrpSpPr>
        <p:grpSpPr>
          <a:xfrm>
            <a:off x="0" y="883890"/>
            <a:ext cx="10871028" cy="3041666"/>
            <a:chOff x="0" y="1549384"/>
            <a:chExt cx="10871028" cy="3041666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283EE7C1-7DAD-4683-8C9E-880DF6A12DE3}"/>
                </a:ext>
              </a:extLst>
            </p:cNvPr>
            <p:cNvSpPr/>
            <p:nvPr/>
          </p:nvSpPr>
          <p:spPr>
            <a:xfrm>
              <a:off x="2922764" y="1549384"/>
              <a:ext cx="6049786" cy="3041666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dirty="0">
                <a:latin typeface="Open Sans" panose="020B0604020202020204"/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F743BB4-87B9-4616-9FA5-AB6B13C5F0FD}"/>
                </a:ext>
              </a:extLst>
            </p:cNvPr>
            <p:cNvSpPr txBox="1"/>
            <p:nvPr/>
          </p:nvSpPr>
          <p:spPr>
            <a:xfrm>
              <a:off x="4097587" y="1596110"/>
              <a:ext cx="6773441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b="1" dirty="0">
                  <a:solidFill>
                    <a:srgbClr val="434343"/>
                  </a:solidFill>
                  <a:latin typeface="Open Sans" panose="020B0604020202020204"/>
                </a:rPr>
                <a:t>Produtos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Maioria dos produtos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só foram vendidos uma única vez (60%)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Categorias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são variadas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. Principais categorias de produtos: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BELEZA_SAUDE (8%)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CAMA_MESA_BANHO (8%)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ESPORTE_LAZER (7%)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pt-BR" sz="1200" dirty="0">
                <a:solidFill>
                  <a:srgbClr val="434343"/>
                </a:solidFill>
                <a:latin typeface="Open Sans" panose="020B0604020202020204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Mais que 90% dos produtos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custam menos de R$ 1.000,00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Mais que 90% dos produtos têm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frete menor que R$ 50,00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Mais que 70% dos produtos pesam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menos que 5 kg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t-BR" sz="1200" b="1" dirty="0">
                <a:solidFill>
                  <a:srgbClr val="434343"/>
                </a:solidFill>
                <a:latin typeface="Open Sans" panose="020B0604020202020204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Aumento gradual do número de pedidos por mês: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Out-2016:   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200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pedidos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Ago-2017: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3.500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pedidos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Ago-2018: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6.000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pedidos</a:t>
              </a:r>
            </a:p>
          </p:txBody>
        </p:sp>
        <p:pic>
          <p:nvPicPr>
            <p:cNvPr id="3" name="Imagem 2" descr="Caixas de papelão">
              <a:extLst>
                <a:ext uri="{FF2B5EF4-FFF2-40B4-BE49-F238E27FC236}">
                  <a16:creationId xmlns:a16="http://schemas.microsoft.com/office/drawing/2014/main" id="{A81CE658-B0E6-4D22-8F59-13A0DC26C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4" r="6294"/>
            <a:stretch/>
          </p:blipFill>
          <p:spPr>
            <a:xfrm>
              <a:off x="0" y="1549384"/>
              <a:ext cx="3924301" cy="3041666"/>
            </a:xfrm>
            <a:prstGeom prst="rect">
              <a:avLst/>
            </a:prstGeom>
          </p:spPr>
        </p:pic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1BCA42E4-8430-4B04-A083-9341FF4D15D8}"/>
              </a:ext>
            </a:extLst>
          </p:cNvPr>
          <p:cNvSpPr/>
          <p:nvPr/>
        </p:nvSpPr>
        <p:spPr>
          <a:xfrm>
            <a:off x="2922764" y="4000945"/>
            <a:ext cx="9269236" cy="225356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AEDB850-A55C-4966-8692-9D6494A1BB39}"/>
              </a:ext>
            </a:extLst>
          </p:cNvPr>
          <p:cNvSpPr txBox="1"/>
          <p:nvPr/>
        </p:nvSpPr>
        <p:spPr>
          <a:xfrm>
            <a:off x="2966305" y="4047670"/>
            <a:ext cx="65015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Prazos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geral, produtos são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entregues ao cliente em até 30 dias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após 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geral, produtos chegam ao cliente em até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10 dias após entregue à transportadora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geral,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estimativa de entrega é de até 40 dias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7% dos pedidos atrasam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30% dos pedidos chegam pelo menos 2 semanas antes do prazo</a:t>
            </a:r>
          </a:p>
        </p:txBody>
      </p:sp>
      <p:pic>
        <p:nvPicPr>
          <p:cNvPr id="7" name="Imagem 6" descr="Carro de bombeiros estacionado dentro de um corpo de bombeiros">
            <a:extLst>
              <a:ext uri="{FF2B5EF4-FFF2-40B4-BE49-F238E27FC236}">
                <a16:creationId xmlns:a16="http://schemas.microsoft.com/office/drawing/2014/main" id="{4EC7B07D-1DDC-41E4-97E5-4964C36CB6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1"/>
          <a:stretch/>
        </p:blipFill>
        <p:spPr>
          <a:xfrm>
            <a:off x="9933969" y="4000945"/>
            <a:ext cx="2261316" cy="22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4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 -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Ajustes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BFA327E-8BE4-40C2-AA21-DF83A70985E3}"/>
              </a:ext>
            </a:extLst>
          </p:cNvPr>
          <p:cNvSpPr/>
          <p:nvPr/>
        </p:nvSpPr>
        <p:spPr>
          <a:xfrm>
            <a:off x="448142" y="1037911"/>
            <a:ext cx="10753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Categóricas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– Grande número de categorias dificultaria o ajuste dos modelos</a:t>
            </a:r>
          </a:p>
          <a:p>
            <a:pPr lvl="1"/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Solução: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Estas variáveis foram substituídas por novas com apenas 2 categorias</a:t>
            </a:r>
          </a:p>
          <a:p>
            <a:endParaRPr lang="pt-BR" sz="140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5BC0B925-2F3D-4322-84B2-5AA3604A4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13153"/>
              </p:ext>
            </p:extLst>
          </p:nvPr>
        </p:nvGraphicFramePr>
        <p:xfrm>
          <a:off x="776135" y="1808886"/>
          <a:ext cx="10753256" cy="4358160"/>
        </p:xfrm>
        <a:graphic>
          <a:graphicData uri="http://schemas.openxmlformats.org/drawingml/2006/table">
            <a:tbl>
              <a:tblPr/>
              <a:tblGrid>
                <a:gridCol w="2462543">
                  <a:extLst>
                    <a:ext uri="{9D8B030D-6E8A-4147-A177-3AD203B41FA5}">
                      <a16:colId xmlns:a16="http://schemas.microsoft.com/office/drawing/2014/main" val="2373785427"/>
                    </a:ext>
                  </a:extLst>
                </a:gridCol>
                <a:gridCol w="950614">
                  <a:extLst>
                    <a:ext uri="{9D8B030D-6E8A-4147-A177-3AD203B41FA5}">
                      <a16:colId xmlns:a16="http://schemas.microsoft.com/office/drawing/2014/main" val="3941472764"/>
                    </a:ext>
                  </a:extLst>
                </a:gridCol>
                <a:gridCol w="2308634">
                  <a:extLst>
                    <a:ext uri="{9D8B030D-6E8A-4147-A177-3AD203B41FA5}">
                      <a16:colId xmlns:a16="http://schemas.microsoft.com/office/drawing/2014/main" val="206252399"/>
                    </a:ext>
                  </a:extLst>
                </a:gridCol>
                <a:gridCol w="2525917">
                  <a:extLst>
                    <a:ext uri="{9D8B030D-6E8A-4147-A177-3AD203B41FA5}">
                      <a16:colId xmlns:a16="http://schemas.microsoft.com/office/drawing/2014/main" val="2764685243"/>
                    </a:ext>
                  </a:extLst>
                </a:gridCol>
                <a:gridCol w="2505548">
                  <a:extLst>
                    <a:ext uri="{9D8B030D-6E8A-4147-A177-3AD203B41FA5}">
                      <a16:colId xmlns:a16="http://schemas.microsoft.com/office/drawing/2014/main" val="3489275708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Variáveis Categóricas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noProof="0" dirty="0">
                          <a:solidFill>
                            <a:srgbClr val="C00000"/>
                          </a:solidFill>
                          <a:effectLst/>
                          <a:latin typeface="Helvetica Neue"/>
                        </a:rPr>
                        <a:t>Número de categorias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Novas variáveis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noProof="0" dirty="0">
                          <a:effectLst/>
                          <a:latin typeface="Helvetica Neue"/>
                        </a:rPr>
                        <a:t>Categoria 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noProof="0" dirty="0">
                          <a:effectLst/>
                          <a:latin typeface="Helvetica Neue"/>
                        </a:rPr>
                        <a:t>Categoria 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548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seller_id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rgbClr val="C00000"/>
                          </a:solidFill>
                          <a:effectLst/>
                          <a:latin typeface="Helvetica Neue"/>
                        </a:rPr>
                        <a:t>3095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seller_class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Vendeu no máximo 100 itens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Já vendeu mais que 100 itens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8228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customer_id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rgbClr val="C00000"/>
                          </a:solidFill>
                          <a:effectLst/>
                          <a:latin typeface="Helvetica Neue"/>
                        </a:rPr>
                        <a:t>99441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customer_class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Fez apenas um pedido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Já fez mais de um pedido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4087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product_category_name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noProof="0" dirty="0">
                          <a:solidFill>
                            <a:srgbClr val="C00000"/>
                          </a:solidFill>
                          <a:effectLst/>
                          <a:latin typeface="Helvetica Neue"/>
                        </a:rPr>
                        <a:t>73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category_is_exclusive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Categoria é atendida por 50 ou mais vendedores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Categoria é vendida por poucos vendedores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2067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pt-BR" sz="1400" noProof="0" dirty="0">
                        <a:solidFill>
                          <a:srgbClr val="C00000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category_is_popular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Existem poucos pedidos desta categoria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Existem mais de 2000 pedidos nesta categoria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48989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customer_geolocation_city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rgbClr val="C00000"/>
                          </a:solidFill>
                          <a:effectLst/>
                          <a:latin typeface="Helvetica Neue"/>
                        </a:rPr>
                        <a:t>4119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customer_is_sao_paulo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fora de São Paulo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está em São Paulo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9177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seller_geolocation_city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Helvetica Neue"/>
                        <a:ea typeface="+mn-ea"/>
                        <a:cs typeface="+mn-cs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noProof="0" dirty="0">
                          <a:solidFill>
                            <a:srgbClr val="C00000"/>
                          </a:solidFill>
                          <a:effectLst/>
                          <a:latin typeface="Helvetica Neue"/>
                        </a:rPr>
                        <a:t>611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seller_is_sao_paulo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Vendedor fora de São Paulo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Vendedor em São Paulo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471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Helvetica Neue"/>
                        <a:ea typeface="+mn-ea"/>
                        <a:cs typeface="+mn-cs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pt-BR" sz="1400" noProof="0" dirty="0">
                        <a:solidFill>
                          <a:srgbClr val="C00000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is_same_city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 vendedor na mesma cidade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 vendedor em cidades diferentes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5279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customer_geolocation_state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Helvetica Neue"/>
                        <a:ea typeface="+mn-ea"/>
                        <a:cs typeface="+mn-cs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rgbClr val="C00000"/>
                          </a:solidFill>
                          <a:effectLst/>
                          <a:latin typeface="Helvetica Neue"/>
                        </a:rPr>
                        <a:t>27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customer_is_sp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fora de SP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está em SP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4812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seller_geolocation_state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Helvetica Neue"/>
                        <a:ea typeface="+mn-ea"/>
                        <a:cs typeface="+mn-cs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noProof="0" dirty="0">
                          <a:solidFill>
                            <a:srgbClr val="C00000"/>
                          </a:solidFill>
                          <a:effectLst/>
                          <a:latin typeface="Helvetica Neue"/>
                        </a:rPr>
                        <a:t>23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seller_is_sp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Vendedor fora de SP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Vendedor em SP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4688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Helvetica Neue"/>
                        <a:ea typeface="+mn-ea"/>
                        <a:cs typeface="+mn-cs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pt-BR" sz="1400" noProof="0" dirty="0">
                        <a:solidFill>
                          <a:srgbClr val="C00000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is_same_state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 Vendedor em estados diferentes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 Vendedor no mesmo estado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799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159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 -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Ajustes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BFA327E-8BE4-40C2-AA21-DF83A70985E3}"/>
              </a:ext>
            </a:extLst>
          </p:cNvPr>
          <p:cNvSpPr/>
          <p:nvPr/>
        </p:nvSpPr>
        <p:spPr>
          <a:xfrm>
            <a:off x="448142" y="1037911"/>
            <a:ext cx="1075325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Quantitativas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(Exceto datas, coordenadas e índice de reclamações) –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Valores se concentram em valores baixos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lvl="1"/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Solução: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Estas variáveis foram transformadas para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escala logarítmica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. Além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harmonizar a distribuição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, tratar estas variáveis em relação à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ordem de grandeza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faz sentido para este estudo.</a:t>
            </a:r>
          </a:p>
          <a:p>
            <a:pPr lvl="1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Os 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 charset="0"/>
              </a:rPr>
              <a:t>outliers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 também perdem a importância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com esta transformação.</a:t>
            </a: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Exemplos:</a:t>
            </a:r>
          </a:p>
          <a:p>
            <a:endParaRPr lang="pt-BR" sz="140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C22C162-7FA4-4FC8-856C-DE8ECBBDC808}"/>
              </a:ext>
            </a:extLst>
          </p:cNvPr>
          <p:cNvGrpSpPr/>
          <p:nvPr/>
        </p:nvGrpSpPr>
        <p:grpSpPr>
          <a:xfrm>
            <a:off x="1675603" y="2207735"/>
            <a:ext cx="8811790" cy="4148614"/>
            <a:chOff x="1675603" y="2069776"/>
            <a:chExt cx="8811790" cy="4148614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188F6141-A7B4-4523-8F34-5D4FE1C4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6853" y="2069776"/>
              <a:ext cx="2606306" cy="1967140"/>
            </a:xfrm>
            <a:prstGeom prst="rect">
              <a:avLst/>
            </a:prstGeom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E656B4F-69C1-41CA-BA6F-19A1BD22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5603" y="4155425"/>
              <a:ext cx="2628806" cy="1994910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4889E48-F13A-4BBC-9E6A-8FE6D4DDE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6342" y="2069776"/>
              <a:ext cx="2611051" cy="196444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1DEED14-EF43-4A49-9342-CE1789B2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7592" y="4195633"/>
              <a:ext cx="2599801" cy="202275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Seta: para a Direita 5">
                  <a:extLst>
                    <a:ext uri="{FF2B5EF4-FFF2-40B4-BE49-F238E27FC236}">
                      <a16:creationId xmlns:a16="http://schemas.microsoft.com/office/drawing/2014/main" id="{A1448A74-AD92-4025-838E-8F7792304062}"/>
                    </a:ext>
                  </a:extLst>
                </p:cNvPr>
                <p:cNvSpPr/>
                <p:nvPr/>
              </p:nvSpPr>
              <p:spPr>
                <a:xfrm>
                  <a:off x="4804315" y="2818614"/>
                  <a:ext cx="2918118" cy="2450970"/>
                </a:xfrm>
                <a:prstGeom prst="rightArrow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pt-BR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pt-BR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den>
                            </m:f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num>
                              <m:den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" name="Seta: para a Direita 5">
                  <a:extLst>
                    <a:ext uri="{FF2B5EF4-FFF2-40B4-BE49-F238E27FC236}">
                      <a16:creationId xmlns:a16="http://schemas.microsoft.com/office/drawing/2014/main" id="{A1448A74-AD92-4025-838E-8F77923040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4315" y="2818614"/>
                  <a:ext cx="2918118" cy="2450970"/>
                </a:xfrm>
                <a:prstGeom prst="rightArrow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447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 -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Ajustes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BFA327E-8BE4-40C2-AA21-DF83A70985E3}"/>
              </a:ext>
            </a:extLst>
          </p:cNvPr>
          <p:cNvSpPr/>
          <p:nvPr/>
        </p:nvSpPr>
        <p:spPr>
          <a:xfrm>
            <a:off x="448142" y="1037911"/>
            <a:ext cx="107532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Índice de reclamações -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Índice criado a partir dos comentários dos clientes para cada vendedor, através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agrupamentos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expressões regulares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(considerando potenciais erros de ortografia, acentos, maiúsculos e minúsculos)</a:t>
            </a:r>
            <a:endParaRPr lang="pt-BR" sz="140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137C0E-CD3D-4689-9635-F3D965A3B42D}"/>
              </a:ext>
            </a:extLst>
          </p:cNvPr>
          <p:cNvSpPr/>
          <p:nvPr/>
        </p:nvSpPr>
        <p:spPr>
          <a:xfrm>
            <a:off x="4261114" y="3012755"/>
            <a:ext cx="2076312" cy="224676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'(^| )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demor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'(^| )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atras'</a:t>
            </a:r>
            <a:endParaRPr lang="en-US" sz="1400" i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'(^| )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atraz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'(^| )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nao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recebi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'(^| )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nao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chegou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depois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da data'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depois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do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prazo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nao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cumpre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o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prazo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depois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do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praso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nao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cumpre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o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praso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B85F49B-DE73-4FAA-A86A-8954F338F04C}"/>
              </a:ext>
            </a:extLst>
          </p:cNvPr>
          <p:cNvSpPr/>
          <p:nvPr/>
        </p:nvSpPr>
        <p:spPr>
          <a:xfrm>
            <a:off x="2209429" y="1978133"/>
            <a:ext cx="19551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/>
              <a:t>review_comment_message</a:t>
            </a:r>
            <a:endParaRPr lang="en-US" sz="1100" i="1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C3A0280-899A-46C3-B9BE-03140340E281}"/>
              </a:ext>
            </a:extLst>
          </p:cNvPr>
          <p:cNvGrpSpPr/>
          <p:nvPr/>
        </p:nvGrpSpPr>
        <p:grpSpPr>
          <a:xfrm>
            <a:off x="407558" y="1794115"/>
            <a:ext cx="1285287" cy="737368"/>
            <a:chOff x="5723039" y="3323472"/>
            <a:chExt cx="2435566" cy="1397285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A0239D7-8864-4AD5-9FE8-9E31BEB221A0}"/>
                </a:ext>
              </a:extLst>
            </p:cNvPr>
            <p:cNvSpPr/>
            <p:nvPr/>
          </p:nvSpPr>
          <p:spPr>
            <a:xfrm>
              <a:off x="6246688" y="3323472"/>
              <a:ext cx="1397286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1C21EF3-8767-4176-8316-474B428272DA}"/>
                </a:ext>
              </a:extLst>
            </p:cNvPr>
            <p:cNvGrpSpPr/>
            <p:nvPr/>
          </p:nvGrpSpPr>
          <p:grpSpPr>
            <a:xfrm>
              <a:off x="5723039" y="3528176"/>
              <a:ext cx="2435566" cy="1143443"/>
              <a:chOff x="5364623" y="3524841"/>
              <a:chExt cx="3273735" cy="1536942"/>
            </a:xfrm>
          </p:grpSpPr>
          <p:pic>
            <p:nvPicPr>
              <p:cNvPr id="23" name="Gráfico 22" descr="Banco de dados">
                <a:extLst>
                  <a:ext uri="{FF2B5EF4-FFF2-40B4-BE49-F238E27FC236}">
                    <a16:creationId xmlns:a16="http://schemas.microsoft.com/office/drawing/2014/main" id="{ED0F1043-8C28-4078-94BD-9BA04E8C0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C87EAA8B-33F2-4C3F-9203-BAC2E63DE832}"/>
                  </a:ext>
                </a:extLst>
              </p:cNvPr>
              <p:cNvSpPr txBox="1"/>
              <p:nvPr/>
            </p:nvSpPr>
            <p:spPr>
              <a:xfrm>
                <a:off x="5364623" y="4356243"/>
                <a:ext cx="3273735" cy="70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 err="1"/>
                  <a:t>df_order_reviews</a:t>
                </a:r>
                <a:endParaRPr lang="en-US" sz="1200" dirty="0"/>
              </a:p>
            </p:txBody>
          </p:sp>
        </p:grpSp>
      </p:grp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8D444AC3-A2EA-4E28-9E7B-62F52476BEEC}"/>
              </a:ext>
            </a:extLst>
          </p:cNvPr>
          <p:cNvSpPr/>
          <p:nvPr/>
        </p:nvSpPr>
        <p:spPr>
          <a:xfrm>
            <a:off x="1692845" y="1954861"/>
            <a:ext cx="516583" cy="41587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860B8D1B-1896-44C0-AE37-63BA9BFD1BBB}"/>
              </a:ext>
            </a:extLst>
          </p:cNvPr>
          <p:cNvSpPr/>
          <p:nvPr/>
        </p:nvSpPr>
        <p:spPr>
          <a:xfrm>
            <a:off x="3997234" y="1954861"/>
            <a:ext cx="2912777" cy="41587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expressões regulares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A599A96C-F270-4F82-8429-758424CBA5D3}"/>
              </a:ext>
            </a:extLst>
          </p:cNvPr>
          <p:cNvSpPr/>
          <p:nvPr/>
        </p:nvSpPr>
        <p:spPr>
          <a:xfrm rot="16200000">
            <a:off x="4987392" y="2422517"/>
            <a:ext cx="516583" cy="41587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D3A9A92-C6BB-4CF4-9EC7-AF7E9487A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012" y="1879314"/>
            <a:ext cx="4286848" cy="2991267"/>
          </a:xfrm>
          <a:prstGeom prst="rect">
            <a:avLst/>
          </a:prstGeom>
        </p:spPr>
      </p:pic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089998A0-7281-4A3C-B22F-93F8E7F6A7B3}"/>
              </a:ext>
            </a:extLst>
          </p:cNvPr>
          <p:cNvSpPr/>
          <p:nvPr/>
        </p:nvSpPr>
        <p:spPr>
          <a:xfrm rot="5400000">
            <a:off x="8098027" y="4929447"/>
            <a:ext cx="516583" cy="41587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948074B1-2ED8-46CB-8B73-E23D26DC8E84}"/>
                  </a:ext>
                </a:extLst>
              </p:cNvPr>
              <p:cNvSpPr/>
              <p:nvPr/>
            </p:nvSpPr>
            <p:spPr>
              <a:xfrm>
                <a:off x="8483480" y="4962039"/>
                <a:ext cx="2838299" cy="442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𝐶𝑜𝑛𝑡𝑎𝑔𝑒𝑚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𝑅𝑒𝑐𝑙𝑎𝑚𝑎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çõ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𝑒𝑠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𝑝𝑜𝑟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𝑣𝑒𝑛𝑑𝑒𝑑𝑜𝑟</m:t>
                          </m:r>
                          <m:r>
                            <m:rPr>
                              <m:nor/>
                            </m:rPr>
                            <a:rPr lang="en-US" sz="1100" dirty="0"/>
                            <m:t> </m:t>
                          </m:r>
                        </m:num>
                        <m:den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𝑚𝑒𝑟𝑜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𝑝𝑒𝑑𝑖𝑑𝑜𝑠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𝑣𝑒𝑛𝑑𝑒𝑑𝑜𝑟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948074B1-2ED8-46CB-8B73-E23D26DC8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80" y="4962039"/>
                <a:ext cx="2838299" cy="442237"/>
              </a:xfrm>
              <a:prstGeom prst="rect">
                <a:avLst/>
              </a:prstGeom>
              <a:blipFill>
                <a:blip r:embed="rId7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tângulo 31">
            <a:extLst>
              <a:ext uri="{FF2B5EF4-FFF2-40B4-BE49-F238E27FC236}">
                <a16:creationId xmlns:a16="http://schemas.microsoft.com/office/drawing/2014/main" id="{43FEAEFA-DF54-4ECE-9BC2-A3F146B12DC0}"/>
              </a:ext>
            </a:extLst>
          </p:cNvPr>
          <p:cNvSpPr/>
          <p:nvPr/>
        </p:nvSpPr>
        <p:spPr>
          <a:xfrm>
            <a:off x="7378735" y="5511614"/>
            <a:ext cx="195516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i="1" dirty="0" err="1"/>
              <a:t>seller_complaint_ratio</a:t>
            </a:r>
            <a:endParaRPr lang="en-US" sz="1400" b="1" i="1" dirty="0"/>
          </a:p>
        </p:txBody>
      </p:sp>
      <p:pic>
        <p:nvPicPr>
          <p:cNvPr id="29" name="Gráfico 28" descr="Área de Transferência Toda Marcada">
            <a:extLst>
              <a:ext uri="{FF2B5EF4-FFF2-40B4-BE49-F238E27FC236}">
                <a16:creationId xmlns:a16="http://schemas.microsoft.com/office/drawing/2014/main" id="{C393B6E4-F47B-40E9-AED9-3953A101FF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6745" y="51373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9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C67A7BD-AAD3-4236-BC26-5201A5285EDC}"/>
              </a:ext>
            </a:extLst>
          </p:cNvPr>
          <p:cNvSpPr/>
          <p:nvPr/>
        </p:nvSpPr>
        <p:spPr>
          <a:xfrm>
            <a:off x="6486999" y="1812689"/>
            <a:ext cx="1819275" cy="37784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8D51B5C-6F4C-4AA5-87DB-FD8B439902D3}"/>
              </a:ext>
            </a:extLst>
          </p:cNvPr>
          <p:cNvSpPr/>
          <p:nvPr/>
        </p:nvSpPr>
        <p:spPr>
          <a:xfrm>
            <a:off x="8381998" y="1812689"/>
            <a:ext cx="1885951" cy="3778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CD4A0C4-8DB6-46DB-BBD2-1DBF10A20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4829" b="4449"/>
          <a:stretch/>
        </p:blipFill>
        <p:spPr>
          <a:xfrm>
            <a:off x="1541373" y="1796715"/>
            <a:ext cx="8820549" cy="3981247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A3E076-F839-4F9E-8212-9CCD0EBACDE6}"/>
              </a:ext>
            </a:extLst>
          </p:cNvPr>
          <p:cNvSpPr txBox="1"/>
          <p:nvPr/>
        </p:nvSpPr>
        <p:spPr>
          <a:xfrm>
            <a:off x="1840531" y="5777962"/>
            <a:ext cx="39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Dias após aprovação do pagamento</a:t>
            </a:r>
            <a:endParaRPr lang="en-US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31CA27-FD11-4E3F-8CAB-08EEB3C07F95}"/>
              </a:ext>
            </a:extLst>
          </p:cNvPr>
          <p:cNvSpPr txBox="1"/>
          <p:nvPr/>
        </p:nvSpPr>
        <p:spPr>
          <a:xfrm rot="16200000">
            <a:off x="-491143" y="3484880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Número de pedidos</a:t>
            </a:r>
            <a:endParaRPr lang="en-US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BFA327E-8BE4-40C2-AA21-DF83A70985E3}"/>
              </a:ext>
            </a:extLst>
          </p:cNvPr>
          <p:cNvSpPr/>
          <p:nvPr/>
        </p:nvSpPr>
        <p:spPr>
          <a:xfrm>
            <a:off x="448142" y="1037911"/>
            <a:ext cx="1075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TARGET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- Diferença relevante entre a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 charset="0"/>
              </a:rPr>
              <a:t>previsão existente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e a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Open Sans" panose="020B0604020202020204" charset="0"/>
              </a:rPr>
              <a:t>entrega real</a:t>
            </a:r>
            <a:r>
              <a:rPr lang="pt-BR" sz="14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. </a:t>
            </a:r>
            <a:r>
              <a:rPr lang="pt-BR" sz="140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A diferença pode chegar a mais de 30 dias.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522402-2EE3-4F52-9BC0-C0F2A3CE9785}"/>
              </a:ext>
            </a:extLst>
          </p:cNvPr>
          <p:cNvSpPr txBox="1"/>
          <p:nvPr/>
        </p:nvSpPr>
        <p:spPr>
          <a:xfrm>
            <a:off x="6438902" y="5777962"/>
            <a:ext cx="39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erro</a:t>
            </a:r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71282E8-FAAE-4E81-B08E-6F3E16BE5E73}"/>
              </a:ext>
            </a:extLst>
          </p:cNvPr>
          <p:cNvSpPr txBox="1"/>
          <p:nvPr/>
        </p:nvSpPr>
        <p:spPr>
          <a:xfrm>
            <a:off x="9239829" y="4425678"/>
            <a:ext cx="1060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chemeClr val="accent4">
                    <a:lumMod val="50000"/>
                  </a:schemeClr>
                </a:solidFill>
              </a:rPr>
              <a:t>Prazo</a:t>
            </a:r>
            <a:br>
              <a:rPr lang="pt-BR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pt-BR" dirty="0">
                <a:solidFill>
                  <a:schemeClr val="accent4">
                    <a:lumMod val="50000"/>
                  </a:schemeClr>
                </a:solidFill>
              </a:rPr>
              <a:t>excessivo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014B19A-0141-4857-A2F0-664ED88ABBAD}"/>
              </a:ext>
            </a:extLst>
          </p:cNvPr>
          <p:cNvSpPr txBox="1"/>
          <p:nvPr/>
        </p:nvSpPr>
        <p:spPr>
          <a:xfrm>
            <a:off x="6469656" y="4678491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Atraso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1B01F1A-AA77-41D4-94BB-5316EF500A61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201729" y="1784341"/>
            <a:ext cx="0" cy="399362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have Esquerda 29">
            <a:extLst>
              <a:ext uri="{FF2B5EF4-FFF2-40B4-BE49-F238E27FC236}">
                <a16:creationId xmlns:a16="http://schemas.microsoft.com/office/drawing/2014/main" id="{2DBC5BD8-1DA0-4367-B7B9-A43553008FCF}"/>
              </a:ext>
            </a:extLst>
          </p:cNvPr>
          <p:cNvSpPr/>
          <p:nvPr/>
        </p:nvSpPr>
        <p:spPr>
          <a:xfrm rot="16200000">
            <a:off x="7985118" y="-387344"/>
            <a:ext cx="146051" cy="3600438"/>
          </a:xfrm>
          <a:prstGeom prst="leftBrace">
            <a:avLst>
              <a:gd name="adj1" fmla="val 105424"/>
              <a:gd name="adj2" fmla="val 81724"/>
            </a:avLst>
          </a:prstGeom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E0DE2B9-6917-41D2-8D65-1410D5C81C14}"/>
              </a:ext>
            </a:extLst>
          </p:cNvPr>
          <p:cNvSpPr txBox="1"/>
          <p:nvPr/>
        </p:nvSpPr>
        <p:spPr>
          <a:xfrm>
            <a:off x="8992377" y="57779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30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60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BIVARIADA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BFA327E-8BE4-40C2-AA21-DF83A70985E3}"/>
              </a:ext>
            </a:extLst>
          </p:cNvPr>
          <p:cNvSpPr/>
          <p:nvPr/>
        </p:nvSpPr>
        <p:spPr>
          <a:xfrm>
            <a:off x="713940" y="1521762"/>
            <a:ext cx="41067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Categóricas</a:t>
            </a:r>
            <a:endParaRPr lang="pt-BR" sz="140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A5A2F3A7-5B0B-484B-8AF6-10C1974793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7"/>
          <a:stretch/>
        </p:blipFill>
        <p:spPr>
          <a:xfrm>
            <a:off x="143040" y="1780566"/>
            <a:ext cx="4106721" cy="4133601"/>
          </a:xfrm>
          <a:prstGeom prst="rect">
            <a:avLst/>
          </a:prstGeom>
        </p:spPr>
      </p:pic>
      <p:sp>
        <p:nvSpPr>
          <p:cNvPr id="69" name="Retângulo 68">
            <a:extLst>
              <a:ext uri="{FF2B5EF4-FFF2-40B4-BE49-F238E27FC236}">
                <a16:creationId xmlns:a16="http://schemas.microsoft.com/office/drawing/2014/main" id="{84D6F015-2DA2-438D-98B3-0063773ED26F}"/>
              </a:ext>
            </a:extLst>
          </p:cNvPr>
          <p:cNvSpPr/>
          <p:nvPr/>
        </p:nvSpPr>
        <p:spPr>
          <a:xfrm>
            <a:off x="141143" y="5885323"/>
            <a:ext cx="265920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Correlações foram próximas ao </a:t>
            </a:r>
            <a:r>
              <a:rPr lang="pt-BR" sz="1050" i="1" dirty="0" err="1">
                <a:solidFill>
                  <a:srgbClr val="434343"/>
                </a:solidFill>
                <a:latin typeface="Open Sans" panose="020B0604020202020204" charset="0"/>
              </a:rPr>
              <a:t>threshold</a:t>
            </a:r>
            <a:endParaRPr lang="pt-BR" sz="105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  <a:sym typeface="Wingdings" panose="05000000000000000000" pitchFamily="2" charset="2"/>
              </a:rPr>
              <a:t>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Todas as variáveis foram mantidas </a:t>
            </a:r>
            <a:b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</a:b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(ponto de atenção durante a modelagem)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95F70009-0EE0-4519-B235-C3E33B8157BD}"/>
              </a:ext>
            </a:extLst>
          </p:cNvPr>
          <p:cNvSpPr/>
          <p:nvPr/>
        </p:nvSpPr>
        <p:spPr>
          <a:xfrm>
            <a:off x="5468707" y="440222"/>
            <a:ext cx="4432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As variáveis categóricas têm pouca correlação com o target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479B4672-61F6-4E13-A96B-284FDD66649A}"/>
              </a:ext>
            </a:extLst>
          </p:cNvPr>
          <p:cNvGrpSpPr/>
          <p:nvPr/>
        </p:nvGrpSpPr>
        <p:grpSpPr>
          <a:xfrm>
            <a:off x="5468708" y="744745"/>
            <a:ext cx="5485802" cy="5454993"/>
            <a:chOff x="5468708" y="744745"/>
            <a:chExt cx="5485802" cy="5454993"/>
          </a:xfrm>
        </p:grpSpPr>
        <p:pic>
          <p:nvPicPr>
            <p:cNvPr id="80" name="Imagem 79" descr="Uma imagem contendo edifício&#10;&#10;Descrição gerada automaticamente">
              <a:extLst>
                <a:ext uri="{FF2B5EF4-FFF2-40B4-BE49-F238E27FC236}">
                  <a16:creationId xmlns:a16="http://schemas.microsoft.com/office/drawing/2014/main" id="{B64DA929-7BFC-4AB9-B817-577D6EEAB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708" y="744745"/>
              <a:ext cx="5418311" cy="5454993"/>
            </a:xfrm>
            <a:prstGeom prst="rect">
              <a:avLst/>
            </a:prstGeom>
          </p:spPr>
        </p:pic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4CF6F3C0-3AFB-499B-9ADE-A873EDB290F3}"/>
                </a:ext>
              </a:extLst>
            </p:cNvPr>
            <p:cNvSpPr/>
            <p:nvPr/>
          </p:nvSpPr>
          <p:spPr>
            <a:xfrm>
              <a:off x="9210675" y="4876800"/>
              <a:ext cx="1743835" cy="1236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tângulo 83">
            <a:extLst>
              <a:ext uri="{FF2B5EF4-FFF2-40B4-BE49-F238E27FC236}">
                <a16:creationId xmlns:a16="http://schemas.microsoft.com/office/drawing/2014/main" id="{DA97CE07-20C3-4ED8-B81F-6EA6E96183A4}"/>
              </a:ext>
            </a:extLst>
          </p:cNvPr>
          <p:cNvSpPr/>
          <p:nvPr/>
        </p:nvSpPr>
        <p:spPr>
          <a:xfrm>
            <a:off x="9210675" y="5289838"/>
            <a:ext cx="218164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 err="1">
                <a:solidFill>
                  <a:srgbClr val="434343"/>
                </a:solidFill>
                <a:latin typeface="Open Sans" panose="020B0604020202020204" charset="0"/>
              </a:rPr>
              <a:t>is_same_city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e </a:t>
            </a:r>
            <a:r>
              <a:rPr lang="pt-BR" sz="1050" b="1" dirty="0" err="1">
                <a:solidFill>
                  <a:srgbClr val="434343"/>
                </a:solidFill>
                <a:latin typeface="Open Sans" panose="020B0604020202020204" charset="0"/>
              </a:rPr>
              <a:t>is_same_state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são associadas a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menores prazos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de entrega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51356171-A84C-4788-A1BA-E8C6515B3846}"/>
              </a:ext>
            </a:extLst>
          </p:cNvPr>
          <p:cNvSpPr/>
          <p:nvPr/>
        </p:nvSpPr>
        <p:spPr>
          <a:xfrm>
            <a:off x="5468706" y="4809054"/>
            <a:ext cx="3580043" cy="1458396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5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BIVARIADA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B5B23E0-6587-44FA-80A4-A1585FDC43B6}"/>
              </a:ext>
            </a:extLst>
          </p:cNvPr>
          <p:cNvSpPr/>
          <p:nvPr/>
        </p:nvSpPr>
        <p:spPr>
          <a:xfrm>
            <a:off x="3374595" y="1521762"/>
            <a:ext cx="3881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Quantitativas</a:t>
            </a:r>
            <a:endParaRPr lang="pt-BR" sz="140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5694FD5-3400-47FB-A02A-E5F45953F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676"/>
          <a:stretch/>
        </p:blipFill>
        <p:spPr>
          <a:xfrm>
            <a:off x="7312136" y="1387417"/>
            <a:ext cx="1963511" cy="170332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C86BC58-BD87-4B97-AF38-BF394F42C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7" r="13078"/>
          <a:stretch/>
        </p:blipFill>
        <p:spPr>
          <a:xfrm>
            <a:off x="425908" y="1282321"/>
            <a:ext cx="1811633" cy="16470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1F5EC30-A789-4D76-8968-E98846E265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809"/>
          <a:stretch/>
        </p:blipFill>
        <p:spPr>
          <a:xfrm>
            <a:off x="7507595" y="3987764"/>
            <a:ext cx="1777006" cy="1534633"/>
          </a:xfrm>
          <a:prstGeom prst="rect">
            <a:avLst/>
          </a:prstGeom>
        </p:spPr>
      </p:pic>
      <p:grpSp>
        <p:nvGrpSpPr>
          <p:cNvPr id="54" name="Agrupar 53">
            <a:extLst>
              <a:ext uri="{FF2B5EF4-FFF2-40B4-BE49-F238E27FC236}">
                <a16:creationId xmlns:a16="http://schemas.microsoft.com/office/drawing/2014/main" id="{10674AC5-C543-4922-9D66-E1DC9B6580E6}"/>
              </a:ext>
            </a:extLst>
          </p:cNvPr>
          <p:cNvGrpSpPr/>
          <p:nvPr/>
        </p:nvGrpSpPr>
        <p:grpSpPr>
          <a:xfrm>
            <a:off x="2803694" y="1824200"/>
            <a:ext cx="5342381" cy="4503150"/>
            <a:chOff x="5093741" y="1529996"/>
            <a:chExt cx="5342381" cy="4503150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9D11A8CE-C46B-4F89-A523-A15EDD204DC3}"/>
                </a:ext>
              </a:extLst>
            </p:cNvPr>
            <p:cNvSpPr/>
            <p:nvPr/>
          </p:nvSpPr>
          <p:spPr>
            <a:xfrm rot="16200000">
              <a:off x="6680384" y="3953692"/>
              <a:ext cx="4030417" cy="1284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B84A1A34-EABB-41CC-8F03-FCF77CE4BA65}"/>
                </a:ext>
              </a:extLst>
            </p:cNvPr>
            <p:cNvSpPr/>
            <p:nvPr/>
          </p:nvSpPr>
          <p:spPr>
            <a:xfrm>
              <a:off x="5171387" y="2002729"/>
              <a:ext cx="3588450" cy="1420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DAC6C7C-33E4-413D-B30B-C1DD062C6669}"/>
                </a:ext>
              </a:extLst>
            </p:cNvPr>
            <p:cNvSpPr/>
            <p:nvPr/>
          </p:nvSpPr>
          <p:spPr>
            <a:xfrm rot="16200000">
              <a:off x="7016731" y="4417864"/>
              <a:ext cx="2817938" cy="4126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7973EA8-39FD-4786-A7B8-1C7F16FF193E}"/>
                </a:ext>
              </a:extLst>
            </p:cNvPr>
            <p:cNvSpPr/>
            <p:nvPr/>
          </p:nvSpPr>
          <p:spPr>
            <a:xfrm>
              <a:off x="5171387" y="3215209"/>
              <a:ext cx="3460625" cy="5251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Imagem 2" descr="Uma imagem contendo relógio, medidor, estrela&#10;&#10;Descrição gerada automaticamente">
              <a:extLst>
                <a:ext uri="{FF2B5EF4-FFF2-40B4-BE49-F238E27FC236}">
                  <a16:creationId xmlns:a16="http://schemas.microsoft.com/office/drawing/2014/main" id="{38F8345C-4A8D-4FD9-969B-93EC22F70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29"/>
            <a:stretch/>
          </p:blipFill>
          <p:spPr>
            <a:xfrm>
              <a:off x="5093741" y="1529996"/>
              <a:ext cx="4451980" cy="4406147"/>
            </a:xfrm>
            <a:prstGeom prst="rect">
              <a:avLst/>
            </a:prstGeom>
          </p:spPr>
        </p:pic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5AD58D40-1932-4D7B-8BD8-FEFD8E0CCB62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8759837" y="1944878"/>
              <a:ext cx="842346" cy="9309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BDBC1457-4A8B-4D00-8D15-D7488337F3D7}"/>
                </a:ext>
              </a:extLst>
            </p:cNvPr>
            <p:cNvSpPr/>
            <p:nvPr/>
          </p:nvSpPr>
          <p:spPr>
            <a:xfrm>
              <a:off x="8162925" y="3171825"/>
              <a:ext cx="493464" cy="568484"/>
            </a:xfrm>
            <a:prstGeom prst="rect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A7B06A1C-117C-4DAC-ACCE-C14015049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2858" y="4224421"/>
              <a:ext cx="279138" cy="39975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2CEF86EF-0371-40A9-B6A7-F488EA856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6122" y="2537488"/>
              <a:ext cx="0" cy="28786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36F0ACDB-009E-41E5-900D-DD959DB3129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366342" y="3750271"/>
            <a:ext cx="1141253" cy="668761"/>
          </a:xfrm>
          <a:prstGeom prst="straightConnector1">
            <a:avLst/>
          </a:prstGeom>
          <a:ln w="28575">
            <a:solidFill>
              <a:schemeClr val="bg2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117B699-DBAE-4A3C-A38B-0B9FBE8706B6}"/>
              </a:ext>
            </a:extLst>
          </p:cNvPr>
          <p:cNvCxnSpPr>
            <a:cxnSpLocks/>
          </p:cNvCxnSpPr>
          <p:nvPr/>
        </p:nvCxnSpPr>
        <p:spPr>
          <a:xfrm flipH="1" flipV="1">
            <a:off x="2539953" y="1765154"/>
            <a:ext cx="2135612" cy="294779"/>
          </a:xfrm>
          <a:prstGeom prst="straightConnector1">
            <a:avLst/>
          </a:prstGeom>
          <a:ln w="28575">
            <a:solidFill>
              <a:schemeClr val="bg2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>
            <a:extLst>
              <a:ext uri="{FF2B5EF4-FFF2-40B4-BE49-F238E27FC236}">
                <a16:creationId xmlns:a16="http://schemas.microsoft.com/office/drawing/2014/main" id="{00756FB0-8438-49F5-B11D-9C2C286E02AF}"/>
              </a:ext>
            </a:extLst>
          </p:cNvPr>
          <p:cNvSpPr/>
          <p:nvPr/>
        </p:nvSpPr>
        <p:spPr>
          <a:xfrm>
            <a:off x="278296" y="2894902"/>
            <a:ext cx="2273477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Data de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envio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 tende a ser em uma data próxima à data de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compra</a:t>
            </a:r>
          </a:p>
          <a:p>
            <a:endParaRPr lang="pt-BR" sz="105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Solução</a:t>
            </a: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Substituir por </a:t>
            </a:r>
            <a:r>
              <a:rPr lang="pt-BR" sz="1050" b="1" dirty="0" err="1">
                <a:solidFill>
                  <a:srgbClr val="434343"/>
                </a:solidFill>
                <a:latin typeface="Open Sans" panose="020B0604020202020204" charset="0"/>
              </a:rPr>
              <a:t>days_for_shipping</a:t>
            </a:r>
            <a:endParaRPr lang="pt-BR" sz="105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05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Número de dias até o envio tende a ser independente da data da compra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075FD426-BF07-4060-A79F-2B438226001E}"/>
              </a:ext>
            </a:extLst>
          </p:cNvPr>
          <p:cNvSpPr/>
          <p:nvPr/>
        </p:nvSpPr>
        <p:spPr>
          <a:xfrm>
            <a:off x="9224964" y="1396686"/>
            <a:ext cx="257941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Latitude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 reflete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distância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 até São Paulo, onde está a maioria dos vendedores</a:t>
            </a:r>
          </a:p>
          <a:p>
            <a:endParaRPr lang="pt-BR" sz="105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Solução</a:t>
            </a: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Eliminar </a:t>
            </a:r>
            <a:r>
              <a:rPr lang="pt-BR" sz="1050" i="1" dirty="0" err="1">
                <a:solidFill>
                  <a:srgbClr val="434343"/>
                </a:solidFill>
                <a:latin typeface="Open Sans" panose="020B0604020202020204" charset="0"/>
              </a:rPr>
              <a:t>customer</a:t>
            </a:r>
            <a:r>
              <a:rPr lang="pt-BR" sz="1050" i="1" dirty="0">
                <a:solidFill>
                  <a:srgbClr val="434343"/>
                </a:solidFill>
                <a:latin typeface="Open Sans" panose="020B0604020202020204" charset="0"/>
              </a:rPr>
              <a:t> latitude</a:t>
            </a:r>
          </a:p>
          <a:p>
            <a:endParaRPr lang="pt-BR" sz="1050" b="1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(redundante com variável de distância)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B266CC82-56A2-47E4-99A5-71E121858AF0}"/>
              </a:ext>
            </a:extLst>
          </p:cNvPr>
          <p:cNvSpPr/>
          <p:nvPr/>
        </p:nvSpPr>
        <p:spPr>
          <a:xfrm>
            <a:off x="9284601" y="3991356"/>
            <a:ext cx="2078724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Volume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 tem 0.8 de correlação com o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peso</a:t>
            </a:r>
          </a:p>
          <a:p>
            <a:endParaRPr lang="pt-BR" sz="105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Solução</a:t>
            </a: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Eliminar dimensões do produto</a:t>
            </a:r>
          </a:p>
          <a:p>
            <a:endParaRPr lang="pt-BR" sz="1050" b="1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(redundante com o peso)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84D6F015-2DA2-438D-98B3-0063773ED26F}"/>
              </a:ext>
            </a:extLst>
          </p:cNvPr>
          <p:cNvSpPr/>
          <p:nvPr/>
        </p:nvSpPr>
        <p:spPr>
          <a:xfrm>
            <a:off x="141143" y="5885323"/>
            <a:ext cx="265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Correlações foram próximas ao </a:t>
            </a:r>
            <a:r>
              <a:rPr lang="pt-BR" sz="1050" i="1" dirty="0" err="1">
                <a:solidFill>
                  <a:srgbClr val="434343"/>
                </a:solidFill>
                <a:latin typeface="Open Sans" panose="020B0604020202020204" charset="0"/>
              </a:rPr>
              <a:t>threshold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Todas as variáveis foram mantidas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95F70009-0EE0-4519-B235-C3E33B8157BD}"/>
              </a:ext>
            </a:extLst>
          </p:cNvPr>
          <p:cNvSpPr/>
          <p:nvPr/>
        </p:nvSpPr>
        <p:spPr>
          <a:xfrm>
            <a:off x="2801796" y="4979880"/>
            <a:ext cx="179382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Nota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: Variáveis têm pouca correlação com o target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pic>
        <p:nvPicPr>
          <p:cNvPr id="2050" name="Picture 2" descr="Símbolos Estaduais">
            <a:extLst>
              <a:ext uri="{FF2B5EF4-FFF2-40B4-BE49-F238E27FC236}">
                <a16:creationId xmlns:a16="http://schemas.microsoft.com/office/drawing/2014/main" id="{EC0BF6E1-6735-4C92-B5EE-E2145063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68" y="3119552"/>
            <a:ext cx="618396" cy="38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55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3619501" y="1948289"/>
            <a:ext cx="8572499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3822335" y="2032501"/>
            <a:ext cx="68800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resposta: Balanceamento não foi realizado, por se tratar de problema de regressão</a:t>
            </a:r>
          </a:p>
          <a:p>
            <a:pPr marL="228600" indent="-228600">
              <a:buFont typeface="+mj-lt"/>
              <a:buAutoNum type="arabicPeriod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Normalização: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StandardScaling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(Média=0, Desvio Padrão=1)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Nota: A normalização é mandatória para o agrupamento, mas não interfere na performance da regressão linear e da árvore de decisão, apesar de ajudar a entender melhor os coeficientes da regressão.</a:t>
            </a:r>
          </a:p>
          <a:p>
            <a:pPr marL="228600" indent="-228600">
              <a:buFont typeface="+mj-lt"/>
              <a:buAutoNum type="arabicPeriod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70% aleatório para treino e 30%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60.798 pedidos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25.795 pedidos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  <p:pic>
        <p:nvPicPr>
          <p:cNvPr id="3" name="Imagem 2" descr="Gráficos e diagramas dispostos em uma tela digital azul">
            <a:extLst>
              <a:ext uri="{FF2B5EF4-FFF2-40B4-BE49-F238E27FC236}">
                <a16:creationId xmlns:a16="http://schemas.microsoft.com/office/drawing/2014/main" id="{B8DBFF14-35FF-4E50-B25C-F0074711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79" y="1950244"/>
            <a:ext cx="3642880" cy="27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43341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originais 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  <a:stCxn id="13" idx="4"/>
            <a:endCxn id="25" idx="0"/>
          </p:cNvCxnSpPr>
          <p:nvPr/>
        </p:nvCxnSpPr>
        <p:spPr>
          <a:xfrm>
            <a:off x="4631064" y="1135202"/>
            <a:ext cx="0" cy="370075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58208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58208" y="1913670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58208" y="2319289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58208" y="27391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0F007FE-3C45-4C50-96EF-E95FF61957B6}"/>
              </a:ext>
            </a:extLst>
          </p:cNvPr>
          <p:cNvSpPr/>
          <p:nvPr/>
        </p:nvSpPr>
        <p:spPr>
          <a:xfrm>
            <a:off x="4558208" y="31830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2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58208" y="1486382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20E669F-5389-4DCE-864B-761AF2A4B25A}"/>
              </a:ext>
            </a:extLst>
          </p:cNvPr>
          <p:cNvSpPr/>
          <p:nvPr/>
        </p:nvSpPr>
        <p:spPr>
          <a:xfrm>
            <a:off x="4558208" y="3582325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E71B8F3-6326-4C0C-A58D-B01B7517A5E8}"/>
              </a:ext>
            </a:extLst>
          </p:cNvPr>
          <p:cNvSpPr/>
          <p:nvPr/>
        </p:nvSpPr>
        <p:spPr>
          <a:xfrm>
            <a:off x="4558208" y="4026225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3784E7B-AFD7-4F97-B13C-E9B157E9F7A4}"/>
              </a:ext>
            </a:extLst>
          </p:cNvPr>
          <p:cNvSpPr/>
          <p:nvPr/>
        </p:nvSpPr>
        <p:spPr>
          <a:xfrm>
            <a:off x="4558208" y="4446072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7B781B4-9F29-4E99-A21D-D2D6918B7233}"/>
              </a:ext>
            </a:extLst>
          </p:cNvPr>
          <p:cNvSpPr/>
          <p:nvPr/>
        </p:nvSpPr>
        <p:spPr>
          <a:xfrm>
            <a:off x="4558208" y="48359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KMEANS e PCA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DC8196A-95BB-4FF7-8B79-A814E5A4D35A}"/>
              </a:ext>
            </a:extLst>
          </p:cNvPr>
          <p:cNvGrpSpPr/>
          <p:nvPr/>
        </p:nvGrpSpPr>
        <p:grpSpPr>
          <a:xfrm>
            <a:off x="5502578" y="878834"/>
            <a:ext cx="5550664" cy="5529543"/>
            <a:chOff x="2729227" y="878834"/>
            <a:chExt cx="5550664" cy="5529543"/>
          </a:xfrm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B18533B4-4791-4D7D-A986-0CF2E292A805}"/>
                </a:ext>
              </a:extLst>
            </p:cNvPr>
            <p:cNvSpPr/>
            <p:nvPr/>
          </p:nvSpPr>
          <p:spPr>
            <a:xfrm>
              <a:off x="2780408" y="878834"/>
              <a:ext cx="2801241" cy="2724150"/>
            </a:xfrm>
            <a:custGeom>
              <a:avLst/>
              <a:gdLst>
                <a:gd name="connsiteX0" fmla="*/ 209550 w 2724150"/>
                <a:gd name="connsiteY0" fmla="*/ 209550 h 2724150"/>
                <a:gd name="connsiteX1" fmla="*/ 209550 w 2724150"/>
                <a:gd name="connsiteY1" fmla="*/ 2514600 h 2724150"/>
                <a:gd name="connsiteX2" fmla="*/ 2514600 w 2724150"/>
                <a:gd name="connsiteY2" fmla="*/ 2514600 h 2724150"/>
                <a:gd name="connsiteX3" fmla="*/ 2514600 w 2724150"/>
                <a:gd name="connsiteY3" fmla="*/ 209550 h 2724150"/>
                <a:gd name="connsiteX4" fmla="*/ 0 w 2724150"/>
                <a:gd name="connsiteY4" fmla="*/ 0 h 2724150"/>
                <a:gd name="connsiteX5" fmla="*/ 2724150 w 2724150"/>
                <a:gd name="connsiteY5" fmla="*/ 0 h 2724150"/>
                <a:gd name="connsiteX6" fmla="*/ 2724150 w 2724150"/>
                <a:gd name="connsiteY6" fmla="*/ 2724150 h 2724150"/>
                <a:gd name="connsiteX7" fmla="*/ 0 w 2724150"/>
                <a:gd name="connsiteY7" fmla="*/ 27241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24150" h="2724150">
                  <a:moveTo>
                    <a:pt x="209550" y="209550"/>
                  </a:moveTo>
                  <a:lnTo>
                    <a:pt x="209550" y="2514600"/>
                  </a:lnTo>
                  <a:lnTo>
                    <a:pt x="2514600" y="2514600"/>
                  </a:lnTo>
                  <a:lnTo>
                    <a:pt x="2514600" y="209550"/>
                  </a:lnTo>
                  <a:close/>
                  <a:moveTo>
                    <a:pt x="0" y="0"/>
                  </a:moveTo>
                  <a:lnTo>
                    <a:pt x="2724150" y="0"/>
                  </a:lnTo>
                  <a:lnTo>
                    <a:pt x="2724150" y="2724150"/>
                  </a:lnTo>
                  <a:lnTo>
                    <a:pt x="0" y="272415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Imagem 5" descr="Uma imagem contendo luz, tráfego, pare, aceso&#10;&#10;Descrição gerada automaticamente">
              <a:extLst>
                <a:ext uri="{FF2B5EF4-FFF2-40B4-BE49-F238E27FC236}">
                  <a16:creationId xmlns:a16="http://schemas.microsoft.com/office/drawing/2014/main" id="{23B29C02-59DE-45AC-A706-BAFC85829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227" y="944929"/>
              <a:ext cx="5550664" cy="5463448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CA140E0-96C6-4627-8CB3-E7FFE70B1F03}"/>
              </a:ext>
            </a:extLst>
          </p:cNvPr>
          <p:cNvGrpSpPr/>
          <p:nvPr/>
        </p:nvGrpSpPr>
        <p:grpSpPr>
          <a:xfrm>
            <a:off x="77647" y="857866"/>
            <a:ext cx="4979542" cy="3047384"/>
            <a:chOff x="77647" y="857866"/>
            <a:chExt cx="8117870" cy="496798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26F7AEA-60CA-47EF-A1F9-42990370A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47" y="878834"/>
              <a:ext cx="4105848" cy="243874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1F6D2DAE-3978-4D14-8442-3892B0F9D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456" y="3339474"/>
              <a:ext cx="3972479" cy="2486372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70EE6E95-7B29-46C3-8CD4-3B9C4CBF0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3511" y="857866"/>
              <a:ext cx="3982006" cy="2505425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1BC8949-F6C0-4948-A21E-9A221EC4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1655" y="3377579"/>
              <a:ext cx="4048690" cy="2410161"/>
            </a:xfrm>
            <a:prstGeom prst="rect">
              <a:avLst/>
            </a:prstGeom>
          </p:spPr>
        </p:pic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E0051823-B717-4248-BD8D-9F79F0FED115}"/>
              </a:ext>
            </a:extLst>
          </p:cNvPr>
          <p:cNvSpPr/>
          <p:nvPr/>
        </p:nvSpPr>
        <p:spPr>
          <a:xfrm>
            <a:off x="278296" y="4204434"/>
            <a:ext cx="22734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0070C0"/>
                </a:solidFill>
                <a:latin typeface="Open Sans" panose="020B0604020202020204" charset="0"/>
              </a:rPr>
              <a:t>Cluster 0</a:t>
            </a:r>
            <a:r>
              <a:rPr lang="pt-BR" sz="1400" dirty="0">
                <a:solidFill>
                  <a:srgbClr val="0070C0"/>
                </a:solidFill>
                <a:latin typeface="Open Sans" panose="020B0604020202020204" charset="0"/>
              </a:rPr>
              <a:t>: Produtos mais baratos, leves para clientes mais próximos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3CCE6CF-B701-4452-816D-DD6F34A3D5AE}"/>
              </a:ext>
            </a:extLst>
          </p:cNvPr>
          <p:cNvSpPr/>
          <p:nvPr/>
        </p:nvSpPr>
        <p:spPr>
          <a:xfrm>
            <a:off x="278296" y="5198764"/>
            <a:ext cx="22734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latin typeface="Open Sans" panose="020B0604020202020204" charset="0"/>
              </a:rPr>
              <a:t>Cluster 1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 charset="0"/>
              </a:rPr>
              <a:t>: Produtos mais caros, pesados para clientes mais distantes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4302BBDF-529B-43F9-98E7-9F966AEB44AB}"/>
              </a:ext>
            </a:extLst>
          </p:cNvPr>
          <p:cNvSpPr/>
          <p:nvPr/>
        </p:nvSpPr>
        <p:spPr>
          <a:xfrm>
            <a:off x="3248141" y="4079098"/>
            <a:ext cx="2254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Ponto de atenção</a:t>
            </a: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O valor da silhueta é baixo, o que reflete uma separação não muito clara entre os dois grupos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pic>
        <p:nvPicPr>
          <p:cNvPr id="24" name="Gráfico 23" descr="Aviso">
            <a:extLst>
              <a:ext uri="{FF2B5EF4-FFF2-40B4-BE49-F238E27FC236}">
                <a16:creationId xmlns:a16="http://schemas.microsoft.com/office/drawing/2014/main" id="{A1DE7283-0045-493F-BA8C-A5837ABC5F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5275" y="4104896"/>
            <a:ext cx="712866" cy="712866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F6BBBB55-5DEF-49D8-8CD1-6BF11002CF64}"/>
              </a:ext>
            </a:extLst>
          </p:cNvPr>
          <p:cNvSpPr/>
          <p:nvPr/>
        </p:nvSpPr>
        <p:spPr>
          <a:xfrm>
            <a:off x="3248141" y="5145211"/>
            <a:ext cx="225443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Observação</a:t>
            </a: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O KMEANS foi executado sem as variáveis de latitude/longitude, caso contrario ele simplesmente filtraria o estado de São Paulo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pic>
        <p:nvPicPr>
          <p:cNvPr id="29" name="Gráfico 28" descr="Notas adesivas">
            <a:extLst>
              <a:ext uri="{FF2B5EF4-FFF2-40B4-BE49-F238E27FC236}">
                <a16:creationId xmlns:a16="http://schemas.microsoft.com/office/drawing/2014/main" id="{29CCA819-2CA0-42F0-8627-A668AAD66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35274" y="5128653"/>
            <a:ext cx="712867" cy="712867"/>
          </a:xfrm>
          <a:prstGeom prst="rect">
            <a:avLst/>
          </a:prstGeom>
        </p:spPr>
      </p:pic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CE899E75-9BF2-4BED-AC18-83A6A884B74F}"/>
              </a:ext>
            </a:extLst>
          </p:cNvPr>
          <p:cNvCxnSpPr/>
          <p:nvPr/>
        </p:nvCxnSpPr>
        <p:spPr>
          <a:xfrm>
            <a:off x="2438400" y="4079098"/>
            <a:ext cx="0" cy="21216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Resumo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6D9F561-B61E-4F5F-ABF3-09A8E8862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905714"/>
              </p:ext>
            </p:extLst>
          </p:nvPr>
        </p:nvGraphicFramePr>
        <p:xfrm>
          <a:off x="627289" y="1380930"/>
          <a:ext cx="10125075" cy="471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Retângulo 27">
            <a:extLst>
              <a:ext uri="{FF2B5EF4-FFF2-40B4-BE49-F238E27FC236}">
                <a16:creationId xmlns:a16="http://schemas.microsoft.com/office/drawing/2014/main" id="{96097977-58A7-4F26-801C-6E5ECD7E5344}"/>
              </a:ext>
            </a:extLst>
          </p:cNvPr>
          <p:cNvSpPr/>
          <p:nvPr/>
        </p:nvSpPr>
        <p:spPr>
          <a:xfrm>
            <a:off x="7567127" y="1903445"/>
            <a:ext cx="3228429" cy="271520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C4A32A9-0E77-426D-B502-667563521781}"/>
              </a:ext>
            </a:extLst>
          </p:cNvPr>
          <p:cNvSpPr/>
          <p:nvPr/>
        </p:nvSpPr>
        <p:spPr>
          <a:xfrm>
            <a:off x="7567127" y="1586395"/>
            <a:ext cx="36882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Performance similar à regressão sem agrupamento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27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Resumo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6D9F561-B61E-4F5F-ABF3-09A8E8862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855844"/>
              </p:ext>
            </p:extLst>
          </p:nvPr>
        </p:nvGraphicFramePr>
        <p:xfrm>
          <a:off x="627289" y="0"/>
          <a:ext cx="10125075" cy="471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A2D293-F0A8-4495-AF18-084182C4CB62}"/>
              </a:ext>
            </a:extLst>
          </p:cNvPr>
          <p:cNvGrpSpPr/>
          <p:nvPr/>
        </p:nvGrpSpPr>
        <p:grpSpPr>
          <a:xfrm>
            <a:off x="4993714" y="4456538"/>
            <a:ext cx="1021689" cy="510844"/>
            <a:chOff x="4297409" y="2430309"/>
            <a:chExt cx="1021689" cy="510844"/>
          </a:xfrm>
          <a:solidFill>
            <a:srgbClr val="6ADBD9"/>
          </a:solidFill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D12BA530-5FEC-4980-BE1C-03E50F27943B}"/>
                </a:ext>
              </a:extLst>
            </p:cNvPr>
            <p:cNvSpPr/>
            <p:nvPr/>
          </p:nvSpPr>
          <p:spPr>
            <a:xfrm>
              <a:off x="4297409" y="2430309"/>
              <a:ext cx="1021689" cy="51084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tângulo: Cantos Arredondados 4">
              <a:extLst>
                <a:ext uri="{FF2B5EF4-FFF2-40B4-BE49-F238E27FC236}">
                  <a16:creationId xmlns:a16="http://schemas.microsoft.com/office/drawing/2014/main" id="{4FBCB9ED-D377-4099-8D23-8534B599E41E}"/>
                </a:ext>
              </a:extLst>
            </p:cNvPr>
            <p:cNvSpPr txBox="1"/>
            <p:nvPr/>
          </p:nvSpPr>
          <p:spPr>
            <a:xfrm>
              <a:off x="4312371" y="2445271"/>
              <a:ext cx="991765" cy="48092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000" b="1" kern="1200" dirty="0" err="1">
                  <a:solidFill>
                    <a:schemeClr val="bg2">
                      <a:lumMod val="50000"/>
                    </a:schemeClr>
                  </a:solidFill>
                </a:rPr>
                <a:t>Feature</a:t>
              </a:r>
              <a:r>
                <a:rPr lang="pt-BR" sz="1000" b="1" kern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pt-BR" sz="1000" b="1" kern="1200" dirty="0" err="1">
                  <a:solidFill>
                    <a:schemeClr val="bg2">
                      <a:lumMod val="50000"/>
                    </a:schemeClr>
                  </a:solidFill>
                </a:rPr>
                <a:t>Engineering</a:t>
              </a:r>
              <a:endParaRPr lang="en-US" sz="1000" b="1" kern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BDBE40C-7CA4-4BB1-A015-2820A35F0437}"/>
              </a:ext>
            </a:extLst>
          </p:cNvPr>
          <p:cNvGrpSpPr/>
          <p:nvPr/>
        </p:nvGrpSpPr>
        <p:grpSpPr>
          <a:xfrm>
            <a:off x="4320072" y="3079102"/>
            <a:ext cx="2170734" cy="1203649"/>
            <a:chOff x="4105468" y="3079102"/>
            <a:chExt cx="2170734" cy="1203649"/>
          </a:xfrm>
        </p:grpSpPr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68353626-AE0A-4C37-8374-379FABCC9672}"/>
                </a:ext>
              </a:extLst>
            </p:cNvPr>
            <p:cNvCxnSpPr/>
            <p:nvPr/>
          </p:nvCxnSpPr>
          <p:spPr>
            <a:xfrm>
              <a:off x="5057192" y="3079102"/>
              <a:ext cx="0" cy="1203649"/>
            </a:xfrm>
            <a:prstGeom prst="straightConnector1">
              <a:avLst/>
            </a:prstGeom>
            <a:ln w="285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3CDD786A-E809-4FD2-80C7-7D02664C341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24482" y="3079102"/>
              <a:ext cx="0" cy="1203649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6D87429-A6DE-4412-83D4-7CE5DE22B0A2}"/>
                </a:ext>
              </a:extLst>
            </p:cNvPr>
            <p:cNvSpPr/>
            <p:nvPr/>
          </p:nvSpPr>
          <p:spPr>
            <a:xfrm>
              <a:off x="4105468" y="3490633"/>
              <a:ext cx="95172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pt-BR" sz="1050" dirty="0" err="1">
                  <a:solidFill>
                    <a:srgbClr val="434343"/>
                  </a:solidFill>
                  <a:latin typeface="Open Sans" panose="020B0604020202020204" charset="0"/>
                </a:rPr>
                <a:t>Features</a:t>
              </a:r>
              <a:endPara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D7A422A-82BC-4BF8-BA3F-847FE6FC79F2}"/>
                </a:ext>
              </a:extLst>
            </p:cNvPr>
            <p:cNvSpPr/>
            <p:nvPr/>
          </p:nvSpPr>
          <p:spPr>
            <a:xfrm>
              <a:off x="5324479" y="3490633"/>
              <a:ext cx="95172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050" b="1" dirty="0" err="1">
                  <a:solidFill>
                    <a:srgbClr val="434343"/>
                  </a:solidFill>
                  <a:latin typeface="Open Sans" panose="020B0604020202020204" charset="0"/>
                </a:rPr>
                <a:t>high_dtd</a:t>
              </a:r>
              <a:endPara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endParaRPr>
            </a:p>
          </p:txBody>
        </p:sp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9C2FF55C-6BA4-4EBD-BE25-5A19C3E2EAA9}"/>
              </a:ext>
            </a:extLst>
          </p:cNvPr>
          <p:cNvSpPr/>
          <p:nvPr/>
        </p:nvSpPr>
        <p:spPr>
          <a:xfrm>
            <a:off x="1116231" y="3966820"/>
            <a:ext cx="360028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Nova variável: </a:t>
            </a:r>
            <a:r>
              <a:rPr lang="pt-BR" sz="1050" b="1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high_dtd</a:t>
            </a:r>
            <a:r>
              <a:rPr lang="pt-BR" sz="105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(</a:t>
            </a:r>
            <a:r>
              <a:rPr lang="pt-BR" sz="1050" i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high </a:t>
            </a:r>
            <a:r>
              <a:rPr lang="pt-BR" sz="1050" i="1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days</a:t>
            </a:r>
            <a:r>
              <a:rPr lang="pt-BR" sz="1050" i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pt-BR" sz="1050" i="1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to</a:t>
            </a:r>
            <a:r>
              <a:rPr lang="pt-BR" sz="1050" i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pt-BR" sz="1050" i="1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deliver</a:t>
            </a: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)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Indica grande chance do pedido ser </a:t>
            </a:r>
            <a:r>
              <a:rPr lang="pt-BR" sz="105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entregue após 30 dias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pt-BR" sz="105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Balanceamento</a:t>
            </a: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da base de treino através de amostra da categoria dominante (target=entrega em menos de 30 dias)</a:t>
            </a:r>
          </a:p>
          <a:p>
            <a:pPr marL="171450" indent="-171450">
              <a:buFontTx/>
              <a:buChar char="-"/>
            </a:pP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Criada a partir de </a:t>
            </a:r>
            <a:r>
              <a:rPr lang="pt-BR" sz="105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Regressão Logística </a:t>
            </a: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ou </a:t>
            </a:r>
            <a:r>
              <a:rPr lang="pt-BR" sz="1050" b="1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MLPClassifier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Regressão Logística apresentou melhor resultado. (Acurácia: 0.7)</a:t>
            </a:r>
          </a:p>
          <a:p>
            <a:pPr marL="171450" indent="-171450">
              <a:buFontTx/>
              <a:buChar char="-"/>
            </a:pP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Aplicação do modelo na base de treino e de teste para efetuar regressões com a nova variável</a:t>
            </a:r>
          </a:p>
        </p:txBody>
      </p:sp>
      <p:pic>
        <p:nvPicPr>
          <p:cNvPr id="17" name="Gráfico 16" descr="Parede de tijolos">
            <a:extLst>
              <a:ext uri="{FF2B5EF4-FFF2-40B4-BE49-F238E27FC236}">
                <a16:creationId xmlns:a16="http://schemas.microsoft.com/office/drawing/2014/main" id="{40833EEF-C9CC-4871-8723-F8A544CE56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831" y="3839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“Naïve”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A predição inocente (</a:t>
            </a:r>
            <a:r>
              <a:rPr lang="pt-BR" altLang="pt-BR" sz="1200" b="0" i="1" dirty="0" err="1">
                <a:solidFill>
                  <a:srgbClr val="434343"/>
                </a:solidFill>
                <a:latin typeface="Open sans" panose="020B0604020202020204"/>
              </a:rPr>
              <a:t>naïve</a:t>
            </a: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) é simplesmente a média do target na base de treino.</a:t>
            </a:r>
          </a:p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É equivalente ao intercepto de uma regressão linear sem variáveis explicativas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938EC8-F17B-4D2E-AE7D-D74F6FEEDD2B}"/>
                  </a:ext>
                </a:extLst>
              </p:cNvPr>
              <p:cNvSpPr txBox="1"/>
              <p:nvPr/>
            </p:nvSpPr>
            <p:spPr>
              <a:xfrm>
                <a:off x="7209920" y="1522660"/>
                <a:ext cx="1356975" cy="68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938EC8-F17B-4D2E-AE7D-D74F6FEE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0" y="1522660"/>
                <a:ext cx="1356975" cy="680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C43E0D77-F13F-44F0-BC3A-6505A11D5C35}"/>
              </a:ext>
            </a:extLst>
          </p:cNvPr>
          <p:cNvSpPr txBox="1"/>
          <p:nvPr/>
        </p:nvSpPr>
        <p:spPr>
          <a:xfrm>
            <a:off x="360000" y="2471596"/>
            <a:ext cx="177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Predição: 12 dias</a:t>
            </a:r>
            <a:endParaRPr lang="en-US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B922FE9-6AAB-4E26-90C6-E237A60EF40A}"/>
              </a:ext>
            </a:extLst>
          </p:cNvPr>
          <p:cNvSpPr txBox="1"/>
          <p:nvPr/>
        </p:nvSpPr>
        <p:spPr>
          <a:xfrm>
            <a:off x="360000" y="3093743"/>
            <a:ext cx="4691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Performance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Modelo apresentou chance de 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atraso similar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ao baseline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Modelo 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reduziu o problema de prazos excessivos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E660D92-7B65-4929-AD4E-1D97098C6004}"/>
              </a:ext>
            </a:extLst>
          </p:cNvPr>
          <p:cNvGrpSpPr/>
          <p:nvPr/>
        </p:nvGrpSpPr>
        <p:grpSpPr>
          <a:xfrm>
            <a:off x="6011501" y="2634558"/>
            <a:ext cx="3939623" cy="3376943"/>
            <a:chOff x="6011501" y="2634558"/>
            <a:chExt cx="3939623" cy="3376943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EF6103D-9207-4BF9-900B-8A91048535F9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D3B4A87-D362-4AE1-882A-37A365B44E14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C00000"/>
                </a:solidFill>
              </a:endParaRPr>
            </a:p>
          </p:txBody>
        </p:sp>
        <p:pic>
          <p:nvPicPr>
            <p:cNvPr id="12" name="Imagem 11" descr="Uma imagem contendo relógio&#10;&#10;Descrição gerada automaticamente">
              <a:extLst>
                <a:ext uri="{FF2B5EF4-FFF2-40B4-BE49-F238E27FC236}">
                  <a16:creationId xmlns:a16="http://schemas.microsoft.com/office/drawing/2014/main" id="{21A08413-66B3-424A-B020-EFB9F97C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4" t="53282" r="49749" b="2558"/>
            <a:stretch/>
          </p:blipFill>
          <p:spPr>
            <a:xfrm>
              <a:off x="6011501" y="2634558"/>
              <a:ext cx="3939623" cy="337694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682849-0BF6-4ECF-A152-0FB9841CAF52}"/>
                </a:ext>
              </a:extLst>
            </p:cNvPr>
            <p:cNvSpPr txBox="1"/>
            <p:nvPr/>
          </p:nvSpPr>
          <p:spPr>
            <a:xfrm>
              <a:off x="8999927" y="4726067"/>
              <a:ext cx="949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Prazo</a:t>
              </a:r>
              <a:b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excessivo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1B1E950-F217-4379-8C94-40A4441CBF77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C00000"/>
                  </a:solidFill>
                </a:rPr>
                <a:t>Atraso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0A3B590-21EA-4DC1-B40B-2DBA7BE945F6}"/>
              </a:ext>
            </a:extLst>
          </p:cNvPr>
          <p:cNvSpPr txBox="1"/>
          <p:nvPr/>
        </p:nvSpPr>
        <p:spPr>
          <a:xfrm>
            <a:off x="6518493" y="5927616"/>
            <a:ext cx="3404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resíduo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3227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2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Estimativa do target através de uma soma ponderada dos atributos de entrada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938EC8-F17B-4D2E-AE7D-D74F6FEEDD2B}"/>
                  </a:ext>
                </a:extLst>
              </p:cNvPr>
              <p:cNvSpPr txBox="1"/>
              <p:nvPr/>
            </p:nvSpPr>
            <p:spPr>
              <a:xfrm>
                <a:off x="7209920" y="1522660"/>
                <a:ext cx="2577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+…</a:t>
                </a: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938EC8-F17B-4D2E-AE7D-D74F6FEE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0" y="1522660"/>
                <a:ext cx="2577757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Agrupar 6">
            <a:extLst>
              <a:ext uri="{FF2B5EF4-FFF2-40B4-BE49-F238E27FC236}">
                <a16:creationId xmlns:a16="http://schemas.microsoft.com/office/drawing/2014/main" id="{B4908925-E132-455B-ABC8-C7BA072A6804}"/>
              </a:ext>
            </a:extLst>
          </p:cNvPr>
          <p:cNvGrpSpPr/>
          <p:nvPr/>
        </p:nvGrpSpPr>
        <p:grpSpPr>
          <a:xfrm>
            <a:off x="6032629" y="2603509"/>
            <a:ext cx="4025772" cy="3631884"/>
            <a:chOff x="6032629" y="2603509"/>
            <a:chExt cx="4025772" cy="363188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EF6103D-9207-4BF9-900B-8A91048535F9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D3B4A87-D362-4AE1-882A-37A365B44E14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682849-0BF6-4ECF-A152-0FB9841CAF52}"/>
                </a:ext>
              </a:extLst>
            </p:cNvPr>
            <p:cNvSpPr txBox="1"/>
            <p:nvPr/>
          </p:nvSpPr>
          <p:spPr>
            <a:xfrm>
              <a:off x="8999927" y="4726067"/>
              <a:ext cx="949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Prazo</a:t>
              </a:r>
              <a:b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excessivo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1B1E950-F217-4379-8C94-40A4441CBF77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C00000"/>
                  </a:solidFill>
                </a:rPr>
                <a:t>Atraso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0A3B590-21EA-4DC1-B40B-2DBA7BE945F6}"/>
                </a:ext>
              </a:extLst>
            </p:cNvPr>
            <p:cNvSpPr txBox="1"/>
            <p:nvPr/>
          </p:nvSpPr>
          <p:spPr>
            <a:xfrm>
              <a:off x="6518493" y="5927616"/>
              <a:ext cx="3404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resíduo</a:t>
              </a:r>
              <a:endParaRPr lang="en-US" sz="1400" dirty="0"/>
            </a:p>
          </p:txBody>
        </p:sp>
        <p:pic>
          <p:nvPicPr>
            <p:cNvPr id="24" name="Imagem 23" descr="Uma imagem contendo relógio, medidor&#10;&#10;Descrição gerada automaticamente">
              <a:extLst>
                <a:ext uri="{FF2B5EF4-FFF2-40B4-BE49-F238E27FC236}">
                  <a16:creationId xmlns:a16="http://schemas.microsoft.com/office/drawing/2014/main" id="{00204BDD-88E3-4BE4-9D13-E25857D59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1" t="52917" r="49053" b="2501"/>
            <a:stretch/>
          </p:blipFill>
          <p:spPr>
            <a:xfrm>
              <a:off x="6032629" y="2603509"/>
              <a:ext cx="4025772" cy="3417045"/>
            </a:xfrm>
            <a:prstGeom prst="rect">
              <a:avLst/>
            </a:prstGeom>
          </p:spPr>
        </p:pic>
      </p:grpSp>
      <p:graphicFrame>
        <p:nvGraphicFramePr>
          <p:cNvPr id="26" name="Tabela 2">
            <a:extLst>
              <a:ext uri="{FF2B5EF4-FFF2-40B4-BE49-F238E27FC236}">
                <a16:creationId xmlns:a16="http://schemas.microsoft.com/office/drawing/2014/main" id="{D09141BC-4972-4706-83E4-8ABAEE0D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64961"/>
              </p:ext>
            </p:extLst>
          </p:nvPr>
        </p:nvGraphicFramePr>
        <p:xfrm>
          <a:off x="221688" y="2368040"/>
          <a:ext cx="5936860" cy="4019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1457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2946101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  <a:gridCol w="1429302">
                  <a:extLst>
                    <a:ext uri="{9D8B030D-6E8A-4147-A177-3AD203B41FA5}">
                      <a16:colId xmlns:a16="http://schemas.microsoft.com/office/drawing/2014/main" val="1922228160"/>
                    </a:ext>
                  </a:extLst>
                </a:gridCol>
              </a:tblGrid>
              <a:tr h="297462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Variável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Descrição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Open Sans" panose="020B0604020202020204"/>
                        </a:rPr>
                        <a:t>Coeficiente (</a:t>
                      </a:r>
                      <a:r>
                        <a:rPr lang="pt-BR" sz="1400" dirty="0"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pt-BR" sz="1400" dirty="0">
                          <a:latin typeface="Open Sans" panose="020B0604020202020204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6745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Intercepto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12,06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is_same_state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  <a:p>
                      <a:pPr algn="l" fontAlgn="ctr"/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Cliente e Vendedor no mesmo estado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Clientes e vendedores no mesmo estado reduzem o tempo de entrega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-1,64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84755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order_approved_date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Data de aprovação do pedido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Tendência de redução do prazo em novos pedidos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16008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pt-BR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distance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Distância entre vendedor e cliente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Distância aumenta o prazo de entrega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2,20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346711"/>
                  </a:ext>
                </a:extLst>
              </a:tr>
              <a:tr h="72320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days_for_shipping_limit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Prazo para o vendedor entregar mercadoria à logística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Tempo para enviar o produto aumenta o tempo de entrega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1,40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9858286"/>
                  </a:ext>
                </a:extLst>
              </a:tr>
              <a:tr h="72320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seller_complaint_ratio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Taxa de reclamações de atraso associada ao vendedor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Vendedores com reclamações tendem a entregar mais tarde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492810"/>
                  </a:ext>
                </a:extLst>
              </a:tr>
              <a:tr h="36625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high_dtd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Alta chance de entregar após 30 dias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Maior chance de entregar após 30 dias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0.90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3400705"/>
                  </a:ext>
                </a:extLst>
              </a:tr>
            </a:tbl>
          </a:graphicData>
        </a:graphic>
      </p:graphicFrame>
      <p:sp>
        <p:nvSpPr>
          <p:cNvPr id="27" name="CaixaDeTexto 26">
            <a:extLst>
              <a:ext uri="{FF2B5EF4-FFF2-40B4-BE49-F238E27FC236}">
                <a16:creationId xmlns:a16="http://schemas.microsoft.com/office/drawing/2014/main" id="{FEE1A918-E96B-46C7-B2F3-A082CB147F79}"/>
              </a:ext>
            </a:extLst>
          </p:cNvPr>
          <p:cNvSpPr txBox="1"/>
          <p:nvPr/>
        </p:nvSpPr>
        <p:spPr>
          <a:xfrm>
            <a:off x="10090101" y="2634558"/>
            <a:ext cx="1754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Também foi utilizado o algoritmo </a:t>
            </a:r>
            <a:r>
              <a:rPr lang="pt-BR" sz="1000" b="1" dirty="0" err="1">
                <a:solidFill>
                  <a:schemeClr val="bg2">
                    <a:lumMod val="50000"/>
                  </a:schemeClr>
                </a:solidFill>
              </a:rPr>
              <a:t>Generalized</a:t>
            </a:r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 Linear </a:t>
            </a:r>
            <a:r>
              <a:rPr lang="pt-BR" sz="1000" b="1" dirty="0" err="1">
                <a:solidFill>
                  <a:schemeClr val="bg2">
                    <a:lumMod val="50000"/>
                  </a:schemeClr>
                </a:solidFill>
              </a:rPr>
              <a:t>Regression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. Após tentar várias combinações de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hiperparâmetros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, a que forma que se mostrou melhor foi a regressão linear simples.</a:t>
            </a:r>
          </a:p>
        </p:txBody>
      </p:sp>
    </p:spTree>
    <p:extLst>
      <p:ext uri="{BB962C8B-B14F-4D97-AF65-F5344CB8AC3E}">
        <p14:creationId xmlns:p14="http://schemas.microsoft.com/office/powerpoint/2010/main" val="3048384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742D662-341B-4A4A-910F-FFCDABC3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8" y="3824090"/>
            <a:ext cx="3997999" cy="241130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Decision Tree Regressor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2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Estimativa do target através de uma árvore de decisão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B1B6E8B-8811-4607-BCC4-2121533AC4D0}"/>
              </a:ext>
            </a:extLst>
          </p:cNvPr>
          <p:cNvGrpSpPr/>
          <p:nvPr/>
        </p:nvGrpSpPr>
        <p:grpSpPr>
          <a:xfrm>
            <a:off x="5995585" y="2625505"/>
            <a:ext cx="3981334" cy="3609888"/>
            <a:chOff x="5995585" y="2625505"/>
            <a:chExt cx="3981334" cy="3609888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EF6103D-9207-4BF9-900B-8A91048535F9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D3B4A87-D362-4AE1-882A-37A365B44E14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C00000"/>
                </a:solidFill>
              </a:endParaRPr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66F0B42-3950-4995-97A1-A01E2175C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64" t="52916" r="49487" b="2661"/>
            <a:stretch/>
          </p:blipFill>
          <p:spPr>
            <a:xfrm>
              <a:off x="5995585" y="2625505"/>
              <a:ext cx="3981334" cy="337694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682849-0BF6-4ECF-A152-0FB9841CAF52}"/>
                </a:ext>
              </a:extLst>
            </p:cNvPr>
            <p:cNvSpPr txBox="1"/>
            <p:nvPr/>
          </p:nvSpPr>
          <p:spPr>
            <a:xfrm>
              <a:off x="8999927" y="4726067"/>
              <a:ext cx="949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Prazo</a:t>
              </a:r>
              <a:b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excessivo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1B1E950-F217-4379-8C94-40A4441CBF77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C00000"/>
                  </a:solidFill>
                </a:rPr>
                <a:t>Atraso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0A3B590-21EA-4DC1-B40B-2DBA7BE945F6}"/>
                </a:ext>
              </a:extLst>
            </p:cNvPr>
            <p:cNvSpPr txBox="1"/>
            <p:nvPr/>
          </p:nvSpPr>
          <p:spPr>
            <a:xfrm>
              <a:off x="6518493" y="5927616"/>
              <a:ext cx="3404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resíduo</a:t>
              </a:r>
              <a:endParaRPr lang="en-US" sz="1400" dirty="0"/>
            </a:p>
          </p:txBody>
        </p:sp>
      </p:grpSp>
      <p:graphicFrame>
        <p:nvGraphicFramePr>
          <p:cNvPr id="26" name="Tabela 2">
            <a:extLst>
              <a:ext uri="{FF2B5EF4-FFF2-40B4-BE49-F238E27FC236}">
                <a16:creationId xmlns:a16="http://schemas.microsoft.com/office/drawing/2014/main" id="{D09141BC-4972-4706-83E4-8ABAEE0D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59067"/>
              </p:ext>
            </p:extLst>
          </p:nvPr>
        </p:nvGraphicFramePr>
        <p:xfrm>
          <a:off x="221687" y="2368040"/>
          <a:ext cx="5773897" cy="1602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128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3773769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</a:tblGrid>
              <a:tr h="297462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Parâmetro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6745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Profundidade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6 níveis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Número de nós</a:t>
                      </a:r>
                    </a:p>
                    <a:p>
                      <a:pPr algn="l" fontAlgn="ctr"/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123 nós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Por se tratar de regressão, foi necessário aumentar o número de nós para obter resolução.</a:t>
                      </a:r>
                    </a:p>
                    <a:p>
                      <a:pPr marL="352425" marR="0" lvl="1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uidado adicional para evitar </a:t>
                      </a:r>
                      <a:r>
                        <a:rPr lang="pt-BR" sz="1100" b="0" i="1" u="none" strike="noStrike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overfit</a:t>
                      </a:r>
                      <a:endParaRPr lang="pt-BR" sz="1100" b="0" i="1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  <a:p>
                      <a:pPr marL="352425" marR="0" lvl="1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Dificuldade adicional para entender o resultado do modelo (muitas combinações)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84755"/>
                  </a:ext>
                </a:extLst>
              </a:tr>
            </a:tbl>
          </a:graphicData>
        </a:graphic>
      </p:graphicFrame>
      <p:pic>
        <p:nvPicPr>
          <p:cNvPr id="3" name="Gráfico 2" descr="Hierarquia">
            <a:extLst>
              <a:ext uri="{FF2B5EF4-FFF2-40B4-BE49-F238E27FC236}">
                <a16:creationId xmlns:a16="http://schemas.microsoft.com/office/drawing/2014/main" id="{35C36B65-812D-4141-8603-5E2F9CFED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7765" y="1474270"/>
            <a:ext cx="749361" cy="749361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2055069D-4F01-42D8-B351-E521D221F44B}"/>
              </a:ext>
            </a:extLst>
          </p:cNvPr>
          <p:cNvSpPr txBox="1"/>
          <p:nvPr/>
        </p:nvSpPr>
        <p:spPr>
          <a:xfrm>
            <a:off x="10090101" y="2634558"/>
            <a:ext cx="1754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Hiperparâmetros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foram otimizados através de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GridSearch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CrossValidator</a:t>
            </a:r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Melhor configuração: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MaxDepth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6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maxBins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60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MinInstancesPerNode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12</a:t>
            </a: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70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3619501" y="1948289"/>
            <a:ext cx="8572499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3822335" y="2032501"/>
            <a:ext cx="68800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Mesma base utilizada para modelagem com Estatística Tradicional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resposta: Balanceamento não foi realizado, por se tratar de problema de regressão</a:t>
            </a:r>
          </a:p>
          <a:p>
            <a:pPr marL="228600" indent="-228600">
              <a:buFont typeface="+mj-lt"/>
              <a:buAutoNum type="arabicPeriod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Normalização: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StandardScaling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(Média=0, Desvio Padrão=1)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Nota: A normalização é mandatória para o agrupamento, mas não interfere na performance da regressão linear e da árvore de decisão, apesar de ajudar a entender melhor os coeficientes da regressão.</a:t>
            </a:r>
          </a:p>
          <a:p>
            <a:pPr marL="228600" indent="-228600">
              <a:buFont typeface="+mj-lt"/>
              <a:buAutoNum type="arabicPeriod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70% aleatório para treino e 30%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60.798 pedidos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25.795 pedidos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Inteligência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Artificial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  <p:pic>
        <p:nvPicPr>
          <p:cNvPr id="4" name="Imagem 3" descr="Tela de Fundo de Tecnologia de Rede">
            <a:extLst>
              <a:ext uri="{FF2B5EF4-FFF2-40B4-BE49-F238E27FC236}">
                <a16:creationId xmlns:a16="http://schemas.microsoft.com/office/drawing/2014/main" id="{C3A826CB-910C-46CD-A39F-67A237773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1"/>
          <a:stretch/>
        </p:blipFill>
        <p:spPr>
          <a:xfrm>
            <a:off x="0" y="1948289"/>
            <a:ext cx="3623035" cy="27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69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45C94B4-DC78-4E6C-9E51-53274310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2" y="3782560"/>
            <a:ext cx="3605932" cy="259724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Random Forest Regressor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Estimativa do target através de um conjunto de árvores de decisão independentes</a:t>
            </a:r>
          </a:p>
        </p:txBody>
      </p:sp>
      <p:graphicFrame>
        <p:nvGraphicFramePr>
          <p:cNvPr id="26" name="Tabela 2">
            <a:extLst>
              <a:ext uri="{FF2B5EF4-FFF2-40B4-BE49-F238E27FC236}">
                <a16:creationId xmlns:a16="http://schemas.microsoft.com/office/drawing/2014/main" id="{D09141BC-4972-4706-83E4-8ABAEE0D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4397"/>
              </p:ext>
            </p:extLst>
          </p:nvPr>
        </p:nvGraphicFramePr>
        <p:xfrm>
          <a:off x="221687" y="2368040"/>
          <a:ext cx="5773897" cy="126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128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3773769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</a:tblGrid>
              <a:tr h="297462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Parâmetro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6745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Número de árvores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20 árvores,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Número de nós</a:t>
                      </a:r>
                    </a:p>
                    <a:p>
                      <a:pPr algn="l" fontAlgn="ctr"/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27336 nós (média de 1367 nós por árvore)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Por se tratar de regressão, foi necessário aumentar o número de nós para obter resolução.</a:t>
                      </a:r>
                    </a:p>
                    <a:p>
                      <a:pPr marL="352425" marR="0" lvl="1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uidado adicional para evitar </a:t>
                      </a:r>
                      <a:r>
                        <a:rPr lang="pt-BR" sz="1100" b="0" i="1" u="none" strike="noStrike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overfit</a:t>
                      </a:r>
                      <a:endParaRPr lang="pt-BR" sz="1100" b="0" i="1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84755"/>
                  </a:ext>
                </a:extLst>
              </a:tr>
            </a:tbl>
          </a:graphicData>
        </a:graphic>
      </p:graphicFrame>
      <p:pic>
        <p:nvPicPr>
          <p:cNvPr id="24" name="Gráfico 23" descr="Hierarquia">
            <a:extLst>
              <a:ext uri="{FF2B5EF4-FFF2-40B4-BE49-F238E27FC236}">
                <a16:creationId xmlns:a16="http://schemas.microsoft.com/office/drawing/2014/main" id="{B839354E-944A-4A35-8524-0344B4DE4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8183" y="1464038"/>
            <a:ext cx="749361" cy="749361"/>
          </a:xfrm>
          <a:prstGeom prst="rect">
            <a:avLst/>
          </a:prstGeom>
        </p:spPr>
      </p:pic>
      <p:pic>
        <p:nvPicPr>
          <p:cNvPr id="28" name="Gráfico 27" descr="Hierarquia">
            <a:extLst>
              <a:ext uri="{FF2B5EF4-FFF2-40B4-BE49-F238E27FC236}">
                <a16:creationId xmlns:a16="http://schemas.microsoft.com/office/drawing/2014/main" id="{D5BE4064-1EAE-4A89-A5D2-C67709366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5308" y="1464038"/>
            <a:ext cx="749361" cy="749361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9CC121-6B9B-48E7-83B8-998291C262F2}"/>
              </a:ext>
            </a:extLst>
          </p:cNvPr>
          <p:cNvGrpSpPr/>
          <p:nvPr/>
        </p:nvGrpSpPr>
        <p:grpSpPr>
          <a:xfrm>
            <a:off x="5948127" y="2625505"/>
            <a:ext cx="4092165" cy="3671443"/>
            <a:chOff x="5948127" y="2625505"/>
            <a:chExt cx="4092165" cy="3671443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EF6103D-9207-4BF9-900B-8A91048535F9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D3B4A87-D362-4AE1-882A-37A365B44E14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682849-0BF6-4ECF-A152-0FB9841CAF52}"/>
                </a:ext>
              </a:extLst>
            </p:cNvPr>
            <p:cNvSpPr txBox="1"/>
            <p:nvPr/>
          </p:nvSpPr>
          <p:spPr>
            <a:xfrm>
              <a:off x="8889404" y="4726067"/>
              <a:ext cx="1060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/>
                <a:t>Prazo</a:t>
              </a:r>
              <a:br>
                <a:rPr lang="pt-BR" dirty="0"/>
              </a:br>
              <a:r>
                <a:rPr lang="pt-BR" dirty="0"/>
                <a:t>excessivo</a:t>
              </a:r>
              <a:endParaRPr lang="en-US" dirty="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1B1E950-F217-4379-8C94-40A4441CBF77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Atraso</a:t>
              </a:r>
              <a:endParaRPr lang="en-US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0A3B590-21EA-4DC1-B40B-2DBA7BE945F6}"/>
                </a:ext>
              </a:extLst>
            </p:cNvPr>
            <p:cNvSpPr txBox="1"/>
            <p:nvPr/>
          </p:nvSpPr>
          <p:spPr>
            <a:xfrm>
              <a:off x="6518493" y="5927616"/>
              <a:ext cx="3404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resíduo</a:t>
              </a:r>
              <a:endParaRPr lang="en-US" dirty="0"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BAC085A-2238-4062-95CC-7687E87B7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15" t="53112" r="49060" b="2472"/>
            <a:stretch/>
          </p:blipFill>
          <p:spPr>
            <a:xfrm>
              <a:off x="5948127" y="2625505"/>
              <a:ext cx="4092165" cy="3413156"/>
            </a:xfrm>
            <a:prstGeom prst="rect">
              <a:avLst/>
            </a:prstGeom>
          </p:spPr>
        </p:pic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521A3AA-5702-4971-9DD8-551D5A8BDC85}"/>
              </a:ext>
            </a:extLst>
          </p:cNvPr>
          <p:cNvSpPr txBox="1"/>
          <p:nvPr/>
        </p:nvSpPr>
        <p:spPr>
          <a:xfrm>
            <a:off x="10090101" y="2634558"/>
            <a:ext cx="1754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Hiperparâmetros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foram otimizados através de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GridSearch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CrossValidator</a:t>
            </a:r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Melhor configuração: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MaxDepth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12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maxBins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50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MinInstancesPerNode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12</a:t>
            </a: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F63E5F0-9F02-49BB-B072-71768776FA8E}"/>
              </a:ext>
            </a:extLst>
          </p:cNvPr>
          <p:cNvSpPr txBox="1"/>
          <p:nvPr/>
        </p:nvSpPr>
        <p:spPr>
          <a:xfrm>
            <a:off x="94938" y="3695282"/>
            <a:ext cx="175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Amostra: primeira árvore</a:t>
            </a:r>
            <a:endParaRPr lang="pt-BR" sz="1000" dirty="0">
              <a:solidFill>
                <a:schemeClr val="bg2">
                  <a:lumMod val="50000"/>
                </a:schemeClr>
              </a:solidFill>
              <a:latin typeface="Open Sans" panose="020B0604020202020204"/>
            </a:endParaRP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Gráfico 30" descr="Hierarquia">
            <a:extLst>
              <a:ext uri="{FF2B5EF4-FFF2-40B4-BE49-F238E27FC236}">
                <a16:creationId xmlns:a16="http://schemas.microsoft.com/office/drawing/2014/main" id="{8F83AC93-4981-4DB3-A1AB-A29E62B5F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1162" y="1464038"/>
            <a:ext cx="749361" cy="7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6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4425AA2-E28B-4A14-8A31-79D70B13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0017"/>
            <a:ext cx="5569258" cy="281541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Gradient Boost Regressor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Estimativa do target através de um conjunto de árvores de decisão, onde uma árvore é uma otimização da anterior</a:t>
            </a:r>
          </a:p>
        </p:txBody>
      </p:sp>
      <p:graphicFrame>
        <p:nvGraphicFramePr>
          <p:cNvPr id="26" name="Tabela 2">
            <a:extLst>
              <a:ext uri="{FF2B5EF4-FFF2-40B4-BE49-F238E27FC236}">
                <a16:creationId xmlns:a16="http://schemas.microsoft.com/office/drawing/2014/main" id="{D09141BC-4972-4706-83E4-8ABAEE0D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958342"/>
              </p:ext>
            </p:extLst>
          </p:nvPr>
        </p:nvGraphicFramePr>
        <p:xfrm>
          <a:off x="221687" y="2368040"/>
          <a:ext cx="5773897" cy="126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128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3773769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</a:tblGrid>
              <a:tr h="297462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Parâmetro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6745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Número de árvores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20 árvores,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Número de nós</a:t>
                      </a:r>
                    </a:p>
                    <a:p>
                      <a:pPr algn="l" fontAlgn="ctr"/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1174 nós (média de 58.7 nós por árvore)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Por se tratar de regressão, foi necessário aumentar o número de nós para obter resolução.</a:t>
                      </a:r>
                    </a:p>
                    <a:p>
                      <a:pPr marL="352425" marR="0" lvl="1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uidado adicional para evitar </a:t>
                      </a:r>
                      <a:r>
                        <a:rPr lang="pt-BR" sz="1100" b="0" i="1" u="none" strike="noStrike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overfit</a:t>
                      </a:r>
                      <a:endParaRPr lang="pt-BR" sz="1100" b="0" i="1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84755"/>
                  </a:ext>
                </a:extLst>
              </a:tr>
            </a:tbl>
          </a:graphicData>
        </a:graphic>
      </p:graphicFrame>
      <p:sp>
        <p:nvSpPr>
          <p:cNvPr id="29" name="CaixaDeTexto 28">
            <a:extLst>
              <a:ext uri="{FF2B5EF4-FFF2-40B4-BE49-F238E27FC236}">
                <a16:creationId xmlns:a16="http://schemas.microsoft.com/office/drawing/2014/main" id="{E521A3AA-5702-4971-9DD8-551D5A8BDC85}"/>
              </a:ext>
            </a:extLst>
          </p:cNvPr>
          <p:cNvSpPr txBox="1"/>
          <p:nvPr/>
        </p:nvSpPr>
        <p:spPr>
          <a:xfrm>
            <a:off x="10090101" y="2634558"/>
            <a:ext cx="1754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Hiperparâmetros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foram otimizados através de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GridSearch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CrossValidator</a:t>
            </a:r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Melhor configuração: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MaxDepth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5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maxBins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60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MinInstancesPerNode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12</a:t>
            </a: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F63E5F0-9F02-49BB-B072-71768776FA8E}"/>
              </a:ext>
            </a:extLst>
          </p:cNvPr>
          <p:cNvSpPr txBox="1"/>
          <p:nvPr/>
        </p:nvSpPr>
        <p:spPr>
          <a:xfrm>
            <a:off x="94938" y="3695282"/>
            <a:ext cx="175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Amostra: última árvore</a:t>
            </a:r>
            <a:endParaRPr lang="pt-BR" sz="1000" dirty="0">
              <a:solidFill>
                <a:schemeClr val="bg2">
                  <a:lumMod val="50000"/>
                </a:schemeClr>
              </a:solidFill>
              <a:latin typeface="Open Sans" panose="020B0604020202020204"/>
            </a:endParaRP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3" name="Gráfico 32" descr="Hierarquia">
            <a:extLst>
              <a:ext uri="{FF2B5EF4-FFF2-40B4-BE49-F238E27FC236}">
                <a16:creationId xmlns:a16="http://schemas.microsoft.com/office/drawing/2014/main" id="{4A9ECA4D-8C03-4BC2-B3BD-A0AD7096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8183" y="1464038"/>
            <a:ext cx="749361" cy="749361"/>
          </a:xfrm>
          <a:prstGeom prst="rect">
            <a:avLst/>
          </a:prstGeom>
        </p:spPr>
      </p:pic>
      <p:pic>
        <p:nvPicPr>
          <p:cNvPr id="34" name="Gráfico 33" descr="Hierarquia">
            <a:extLst>
              <a:ext uri="{FF2B5EF4-FFF2-40B4-BE49-F238E27FC236}">
                <a16:creationId xmlns:a16="http://schemas.microsoft.com/office/drawing/2014/main" id="{A1526D8B-10B7-4DCC-B8A0-CAC1EF976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308" y="1464038"/>
            <a:ext cx="749361" cy="749361"/>
          </a:xfrm>
          <a:prstGeom prst="rect">
            <a:avLst/>
          </a:prstGeom>
        </p:spPr>
      </p:pic>
      <p:pic>
        <p:nvPicPr>
          <p:cNvPr id="35" name="Gráfico 34" descr="Hierarquia">
            <a:extLst>
              <a:ext uri="{FF2B5EF4-FFF2-40B4-BE49-F238E27FC236}">
                <a16:creationId xmlns:a16="http://schemas.microsoft.com/office/drawing/2014/main" id="{C94BDFEF-E5B7-49FC-A17F-2378005DE9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1162" y="1464038"/>
            <a:ext cx="749361" cy="7493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B470B1F-811F-43BD-8289-71BAA45AD405}"/>
              </a:ext>
            </a:extLst>
          </p:cNvPr>
          <p:cNvGrpSpPr/>
          <p:nvPr/>
        </p:nvGrpSpPr>
        <p:grpSpPr>
          <a:xfrm>
            <a:off x="6011501" y="2625505"/>
            <a:ext cx="4010685" cy="3609888"/>
            <a:chOff x="6011501" y="2625505"/>
            <a:chExt cx="4010685" cy="3609888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EF6103D-9207-4BF9-900B-8A91048535F9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D3B4A87-D362-4AE1-882A-37A365B44E14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682849-0BF6-4ECF-A152-0FB9841CAF52}"/>
                </a:ext>
              </a:extLst>
            </p:cNvPr>
            <p:cNvSpPr txBox="1"/>
            <p:nvPr/>
          </p:nvSpPr>
          <p:spPr>
            <a:xfrm>
              <a:off x="8999927" y="4726067"/>
              <a:ext cx="949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Prazo</a:t>
              </a:r>
              <a:b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excessivo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1B1E950-F217-4379-8C94-40A4441CBF77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C00000"/>
                  </a:solidFill>
                </a:rPr>
                <a:t>Atraso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0A3B590-21EA-4DC1-B40B-2DBA7BE945F6}"/>
                </a:ext>
              </a:extLst>
            </p:cNvPr>
            <p:cNvSpPr txBox="1"/>
            <p:nvPr/>
          </p:nvSpPr>
          <p:spPr>
            <a:xfrm>
              <a:off x="6518493" y="5927616"/>
              <a:ext cx="3404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resíduo</a:t>
              </a:r>
              <a:endParaRPr lang="en-US" sz="1400" dirty="0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EBE764B-D740-47F6-A079-04744A8D5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1" t="53075" r="49177" b="2400"/>
            <a:stretch/>
          </p:blipFill>
          <p:spPr>
            <a:xfrm>
              <a:off x="6011501" y="2625505"/>
              <a:ext cx="4010685" cy="3404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125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Multi Layer Perceptron Regressor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Estimativa do target através de um conjunto de árvores de decisão, onde uma árvore é uma otimização da anterior</a:t>
            </a:r>
          </a:p>
        </p:txBody>
      </p:sp>
      <p:graphicFrame>
        <p:nvGraphicFramePr>
          <p:cNvPr id="26" name="Tabela 2">
            <a:extLst>
              <a:ext uri="{FF2B5EF4-FFF2-40B4-BE49-F238E27FC236}">
                <a16:creationId xmlns:a16="http://schemas.microsoft.com/office/drawing/2014/main" id="{D09141BC-4972-4706-83E4-8ABAEE0D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55076"/>
              </p:ext>
            </p:extLst>
          </p:nvPr>
        </p:nvGraphicFramePr>
        <p:xfrm>
          <a:off x="221687" y="2368040"/>
          <a:ext cx="5773897" cy="1799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632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4248265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</a:tblGrid>
              <a:tr h="297462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Parâmetro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40533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Camadas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8 neurônios </a:t>
                      </a: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sym typeface="Wingdings" panose="05000000000000000000" pitchFamily="2" charset="2"/>
                        </a:rPr>
                        <a:t> 8 neurônios  9 neurônios  11 neurônios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Ativação</a:t>
                      </a:r>
                    </a:p>
                    <a:p>
                      <a:pPr algn="l" fontAlgn="ctr"/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relu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84755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RMSE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Treino: 7.787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Teste:  8.163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703662"/>
                  </a:ext>
                </a:extLst>
              </a:tr>
            </a:tbl>
          </a:graphicData>
        </a:graphic>
      </p:graphicFrame>
      <p:sp>
        <p:nvSpPr>
          <p:cNvPr id="29" name="CaixaDeTexto 28">
            <a:extLst>
              <a:ext uri="{FF2B5EF4-FFF2-40B4-BE49-F238E27FC236}">
                <a16:creationId xmlns:a16="http://schemas.microsoft.com/office/drawing/2014/main" id="{E521A3AA-5702-4971-9DD8-551D5A8BDC85}"/>
              </a:ext>
            </a:extLst>
          </p:cNvPr>
          <p:cNvSpPr txBox="1"/>
          <p:nvPr/>
        </p:nvSpPr>
        <p:spPr>
          <a:xfrm>
            <a:off x="10090101" y="2634558"/>
            <a:ext cx="1754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O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Spark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não possui biblioteca nativa para redes neurais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regressoras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, então este algoritmo foi executado pelo Pandas (</a:t>
            </a:r>
            <a:r>
              <a:rPr lang="pt-BR" sz="1000" i="1" dirty="0" err="1">
                <a:solidFill>
                  <a:schemeClr val="bg2">
                    <a:lumMod val="50000"/>
                  </a:schemeClr>
                </a:solidFill>
              </a:rPr>
              <a:t>sklearn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pt-B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Hiperparâmetros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foram otimizados através da comparação de 92 combinações diferentes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2AE163A-F6C3-4030-AE57-DC5FE5A5C9D7}"/>
              </a:ext>
            </a:extLst>
          </p:cNvPr>
          <p:cNvGrpSpPr/>
          <p:nvPr/>
        </p:nvGrpSpPr>
        <p:grpSpPr>
          <a:xfrm>
            <a:off x="6011502" y="2625505"/>
            <a:ext cx="3965417" cy="3609888"/>
            <a:chOff x="6011502" y="2625505"/>
            <a:chExt cx="3965417" cy="3609888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E8D01EBC-F494-4CBB-BA29-9CF41E61DA35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1C0F3E3-FB95-4C0A-9693-3DD9A6E625AC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1120A9BB-6F64-439B-A40F-27021065B49B}"/>
                </a:ext>
              </a:extLst>
            </p:cNvPr>
            <p:cNvSpPr txBox="1"/>
            <p:nvPr/>
          </p:nvSpPr>
          <p:spPr>
            <a:xfrm>
              <a:off x="8999927" y="4726067"/>
              <a:ext cx="949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Prazo</a:t>
              </a:r>
              <a:b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excessivo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3A91171-26E0-4397-BEB1-002B614014DC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C00000"/>
                  </a:solidFill>
                </a:rPr>
                <a:t>Atraso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E264A567-E494-405C-A6C6-DD8CE2E68BC6}"/>
                </a:ext>
              </a:extLst>
            </p:cNvPr>
            <p:cNvSpPr txBox="1"/>
            <p:nvPr/>
          </p:nvSpPr>
          <p:spPr>
            <a:xfrm>
              <a:off x="6518493" y="5927616"/>
              <a:ext cx="3404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resíduo</a:t>
              </a:r>
              <a:endParaRPr lang="en-US" sz="1400" dirty="0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808C09D-5BB5-4BEE-8931-47BF3D9EF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1" t="53086" r="49431" b="2183"/>
            <a:stretch/>
          </p:blipFill>
          <p:spPr>
            <a:xfrm>
              <a:off x="6011502" y="2625505"/>
              <a:ext cx="3965417" cy="3422210"/>
            </a:xfrm>
            <a:prstGeom prst="rect">
              <a:avLst/>
            </a:prstGeom>
          </p:spPr>
        </p:pic>
      </p:grpSp>
      <p:pic>
        <p:nvPicPr>
          <p:cNvPr id="13" name="Gráfico 12" descr="Cérebro">
            <a:extLst>
              <a:ext uri="{FF2B5EF4-FFF2-40B4-BE49-F238E27FC236}">
                <a16:creationId xmlns:a16="http://schemas.microsoft.com/office/drawing/2014/main" id="{CA4561ED-68AA-4FC6-8239-D8035315B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0546" y="1463306"/>
            <a:ext cx="760325" cy="7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4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28402" y="2339786"/>
            <a:ext cx="8063599" cy="3535347"/>
            <a:chOff x="8497037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7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>
                    <a:lumMod val="0"/>
                  </a:srgbClr>
                </a:gs>
                <a:gs pos="50000">
                  <a:srgbClr val="6ADBD9">
                    <a:lumMod val="44000"/>
                  </a:srgbClr>
                </a:gs>
                <a:gs pos="100000">
                  <a:srgbClr val="66CCFF">
                    <a:lumMod val="26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869683"/>
              <a:ext cx="1028361" cy="155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FD99386-E63C-4C99-80A4-BB4B8C72028D}"/>
              </a:ext>
            </a:extLst>
          </p:cNvPr>
          <p:cNvSpPr/>
          <p:nvPr/>
        </p:nvSpPr>
        <p:spPr>
          <a:xfrm>
            <a:off x="4128401" y="1170235"/>
            <a:ext cx="7149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O objetivo do trabalho é predizer o </a:t>
            </a:r>
            <a:r>
              <a:rPr lang="da-DK" sz="1400" b="1" dirty="0">
                <a:solidFill>
                  <a:srgbClr val="434343"/>
                </a:solidFill>
                <a:latin typeface="Open Sans" panose="020B0604020202020204" charset="0"/>
              </a:rPr>
              <a:t>prazo de entrega</a:t>
            </a:r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 das mercadorias compradas a partir da plataforma Olist.</a:t>
            </a:r>
          </a:p>
          <a:p>
            <a:endParaRPr lang="da-DK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Desta forma, a plataforma poderá apresentar </a:t>
            </a:r>
            <a:r>
              <a:rPr lang="da-DK" sz="1400" b="1" dirty="0">
                <a:solidFill>
                  <a:srgbClr val="434343"/>
                </a:solidFill>
                <a:latin typeface="Open Sans" panose="020B0604020202020204" charset="0"/>
              </a:rPr>
              <a:t>prazos de entrega mais competitivos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231909" y="31511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1.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 T12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4392768" y="2408673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Dados:</a:t>
            </a:r>
          </a:p>
          <a:p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utilizará dados históricos de 2 anos (Out/2016 a </a:t>
            </a:r>
            <a:r>
              <a:rPr lang="pt-BR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Ago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Uso de dados geográficos de clientes e fornecedores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i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i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Feature</a:t>
            </a:r>
            <a:r>
              <a:rPr lang="pt-BR" sz="1400" i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i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Engineering</a:t>
            </a:r>
            <a:r>
              <a:rPr lang="pt-BR" sz="1400" i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partir de comentários de usuários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sentimento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Datas de envio fornecidas pelos vendedores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6" name="Imagem 5" descr="Uma imagem contendo mesa, computador, vermelho&#10;&#10;Descrição gerada automaticamente">
            <a:extLst>
              <a:ext uri="{FF2B5EF4-FFF2-40B4-BE49-F238E27FC236}">
                <a16:creationId xmlns:a16="http://schemas.microsoft.com/office/drawing/2014/main" id="{F0A74A67-F143-4D92-AFEB-786C8201B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50" y="2339786"/>
            <a:ext cx="4504095" cy="45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Seleção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C748B01-AE9D-4C41-AD2B-D40335826DD8}"/>
              </a:ext>
            </a:extLst>
          </p:cNvPr>
          <p:cNvSpPr/>
          <p:nvPr/>
        </p:nvSpPr>
        <p:spPr>
          <a:xfrm>
            <a:off x="135585" y="1037901"/>
            <a:ext cx="36002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Variáveis selecionadas: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is_same_state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order_approved_date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distance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days_for_shipping_limit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seller_complaint_ratio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high_dtd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Pouca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redução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nos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erros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quadráticos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Todas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as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variáveis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selecionadas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têm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baixo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p-valor</a:t>
            </a:r>
            <a:endParaRPr lang="pt-BR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A2EBF45-7060-4DFC-A8C1-77C05024C862}"/>
              </a:ext>
            </a:extLst>
          </p:cNvPr>
          <p:cNvGrpSpPr/>
          <p:nvPr/>
        </p:nvGrpSpPr>
        <p:grpSpPr>
          <a:xfrm>
            <a:off x="4617386" y="832675"/>
            <a:ext cx="6850866" cy="5638477"/>
            <a:chOff x="3482358" y="878833"/>
            <a:chExt cx="6850866" cy="5638477"/>
          </a:xfrm>
        </p:grpSpPr>
        <p:pic>
          <p:nvPicPr>
            <p:cNvPr id="4" name="Imagem 3" descr="Uma imagem contendo estrela&#10;&#10;Descrição gerada automaticamente">
              <a:extLst>
                <a:ext uri="{FF2B5EF4-FFF2-40B4-BE49-F238E27FC236}">
                  <a16:creationId xmlns:a16="http://schemas.microsoft.com/office/drawing/2014/main" id="{80C81BA0-7990-498C-B2F0-F9D8367B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247" y="882740"/>
              <a:ext cx="6696977" cy="545352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F9D9A78E-93AA-4106-B715-040B83E1FA15}"/>
                </a:ext>
              </a:extLst>
            </p:cNvPr>
            <p:cNvSpPr txBox="1"/>
            <p:nvPr/>
          </p:nvSpPr>
          <p:spPr>
            <a:xfrm>
              <a:off x="3883937" y="6209533"/>
              <a:ext cx="5314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/>
                <a:t>Regressão Linear</a:t>
              </a:r>
              <a:endParaRPr lang="en-US" sz="1400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D6B1D29-7511-438E-98B0-5D66001F465E}"/>
                </a:ext>
              </a:extLst>
            </p:cNvPr>
            <p:cNvSpPr txBox="1"/>
            <p:nvPr/>
          </p:nvSpPr>
          <p:spPr>
            <a:xfrm rot="16200000">
              <a:off x="1015592" y="3345599"/>
              <a:ext cx="5241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/>
                <a:t>Árvores de decisão</a:t>
              </a:r>
              <a:endParaRPr lang="en-US" sz="1400" dirty="0"/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416B14C-27FD-4E36-9003-AB004A2A04CD}"/>
              </a:ext>
            </a:extLst>
          </p:cNvPr>
          <p:cNvSpPr txBox="1"/>
          <p:nvPr/>
        </p:nvSpPr>
        <p:spPr>
          <a:xfrm>
            <a:off x="2536284" y="5319418"/>
            <a:ext cx="200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Variáveis eliminadas</a:t>
            </a:r>
            <a:endParaRPr lang="en-US" sz="1400" dirty="0"/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8F5BA57C-1B34-4474-9CAD-93F9657FB0C9}"/>
              </a:ext>
            </a:extLst>
          </p:cNvPr>
          <p:cNvSpPr/>
          <p:nvPr/>
        </p:nvSpPr>
        <p:spPr>
          <a:xfrm>
            <a:off x="4694330" y="4862218"/>
            <a:ext cx="155448" cy="1211766"/>
          </a:xfrm>
          <a:prstGeom prst="leftBrace">
            <a:avLst>
              <a:gd name="adj1" fmla="val 1890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74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Seleção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D64BB8C-B65D-4A15-B8A6-F36C1B776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862369"/>
              </p:ext>
            </p:extLst>
          </p:nvPr>
        </p:nvGraphicFramePr>
        <p:xfrm>
          <a:off x="278296" y="2666999"/>
          <a:ext cx="5696965" cy="1971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8855">
                  <a:extLst>
                    <a:ext uri="{9D8B030D-6E8A-4147-A177-3AD203B41FA5}">
                      <a16:colId xmlns:a16="http://schemas.microsoft.com/office/drawing/2014/main" val="1530186919"/>
                    </a:ext>
                  </a:extLst>
                </a:gridCol>
                <a:gridCol w="998161">
                  <a:extLst>
                    <a:ext uri="{9D8B030D-6E8A-4147-A177-3AD203B41FA5}">
                      <a16:colId xmlns:a16="http://schemas.microsoft.com/office/drawing/2014/main" val="1070491855"/>
                    </a:ext>
                  </a:extLst>
                </a:gridCol>
                <a:gridCol w="932438">
                  <a:extLst>
                    <a:ext uri="{9D8B030D-6E8A-4147-A177-3AD203B41FA5}">
                      <a16:colId xmlns:a16="http://schemas.microsoft.com/office/drawing/2014/main" val="3227732277"/>
                    </a:ext>
                  </a:extLst>
                </a:gridCol>
                <a:gridCol w="786617">
                  <a:extLst>
                    <a:ext uri="{9D8B030D-6E8A-4147-A177-3AD203B41FA5}">
                      <a16:colId xmlns:a16="http://schemas.microsoft.com/office/drawing/2014/main" val="2329999444"/>
                    </a:ext>
                  </a:extLst>
                </a:gridCol>
                <a:gridCol w="720894">
                  <a:extLst>
                    <a:ext uri="{9D8B030D-6E8A-4147-A177-3AD203B41FA5}">
                      <a16:colId xmlns:a16="http://schemas.microsoft.com/office/drawing/2014/main" val="1269919670"/>
                    </a:ext>
                  </a:extLst>
                </a:gridCol>
              </a:tblGrid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Método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RMSE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treino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MSE teste</a:t>
                      </a: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r2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treino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r2 teste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816490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baseline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10.099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10.397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-0.131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-0.104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300568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naive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9.498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9.894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0.000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0.000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929793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linear_regression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8.327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8.670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0.231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0.232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872171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generalized_linear_regression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8.327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8.670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0.231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0.232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56360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decision_tree_regression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7.908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8.298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0.307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0.297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235552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random_forest_regression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7.622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8.174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0.356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0.317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195559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gradient_boost_regression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7.732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8.153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0.337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0.321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168299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BDB3A4E6-7664-4E50-879F-0CC8E3788D3A}"/>
              </a:ext>
            </a:extLst>
          </p:cNvPr>
          <p:cNvSpPr/>
          <p:nvPr/>
        </p:nvSpPr>
        <p:spPr>
          <a:xfrm>
            <a:off x="192534" y="477057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ctr">
              <a:defRPr/>
            </a:pPr>
            <a:r>
              <a:rPr lang="pt-BR" sz="1400" b="1" dirty="0">
                <a:latin typeface="Open Sans" panose="020B0604020202020204"/>
              </a:rPr>
              <a:t>Rede Neural </a:t>
            </a:r>
            <a:r>
              <a:rPr lang="pt-BR" sz="1400" b="1" dirty="0" err="1">
                <a:latin typeface="Open Sans" panose="020B0604020202020204"/>
              </a:rPr>
              <a:t>Regressora</a:t>
            </a:r>
            <a:r>
              <a:rPr lang="pt-BR" sz="1400" b="1" dirty="0">
                <a:latin typeface="Open Sans" panose="020B0604020202020204"/>
              </a:rPr>
              <a:t>:</a:t>
            </a:r>
          </a:p>
          <a:p>
            <a:pPr lvl="2" fontAlgn="ctr">
              <a:tabLst>
                <a:tab pos="2154238" algn="l"/>
              </a:tabLst>
              <a:defRPr/>
            </a:pPr>
            <a:r>
              <a:rPr lang="pt-BR" sz="14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RMSE Treino:	7.787</a:t>
            </a:r>
          </a:p>
          <a:p>
            <a:pPr lvl="2" fontAlgn="ctr">
              <a:tabLst>
                <a:tab pos="2154238" algn="l"/>
              </a:tabLst>
              <a:defRPr/>
            </a:pPr>
            <a:r>
              <a:rPr lang="pt-BR" sz="14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RMSE Teste:	8.163</a:t>
            </a:r>
          </a:p>
        </p:txBody>
      </p:sp>
      <p:pic>
        <p:nvPicPr>
          <p:cNvPr id="11" name="Imagem 10" descr="Uma imagem contendo estrela&#10;&#10;Descrição gerada automaticamente">
            <a:extLst>
              <a:ext uri="{FF2B5EF4-FFF2-40B4-BE49-F238E27FC236}">
                <a16:creationId xmlns:a16="http://schemas.microsoft.com/office/drawing/2014/main" id="{B99F9891-895F-42E1-931B-708999ABAE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18"/>
          <a:stretch/>
        </p:blipFill>
        <p:spPr>
          <a:xfrm>
            <a:off x="5958362" y="902287"/>
            <a:ext cx="5450250" cy="5265653"/>
          </a:xfrm>
          <a:prstGeom prst="rect">
            <a:avLst/>
          </a:prstGeom>
        </p:spPr>
      </p:pic>
      <p:pic>
        <p:nvPicPr>
          <p:cNvPr id="22" name="Imagem 21" descr="Uma imagem contendo estrela&#10;&#10;Descrição gerada automaticamente">
            <a:extLst>
              <a:ext uri="{FF2B5EF4-FFF2-40B4-BE49-F238E27FC236}">
                <a16:creationId xmlns:a16="http://schemas.microsoft.com/office/drawing/2014/main" id="{C8E38933-FC3D-41BA-985E-08B681DDE1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0" t="34922" b="38657"/>
          <a:stretch/>
        </p:blipFill>
        <p:spPr>
          <a:xfrm>
            <a:off x="3323063" y="878834"/>
            <a:ext cx="2772937" cy="1576303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7C48522-D5E5-4290-8C66-720DFBD11D00}"/>
              </a:ext>
            </a:extLst>
          </p:cNvPr>
          <p:cNvCxnSpPr/>
          <p:nvPr/>
        </p:nvCxnSpPr>
        <p:spPr>
          <a:xfrm flipV="1">
            <a:off x="5975261" y="1238250"/>
            <a:ext cx="4616539" cy="1790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1500E77-F616-49D3-88E6-D8D6341568B7}"/>
              </a:ext>
            </a:extLst>
          </p:cNvPr>
          <p:cNvCxnSpPr>
            <a:stCxn id="11" idx="1"/>
          </p:cNvCxnSpPr>
          <p:nvPr/>
        </p:nvCxnSpPr>
        <p:spPr>
          <a:xfrm>
            <a:off x="5958362" y="3535114"/>
            <a:ext cx="1747363" cy="388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822928C9-8E64-4F41-B03C-8EEAA42FD6C4}"/>
              </a:ext>
            </a:extLst>
          </p:cNvPr>
          <p:cNvSpPr/>
          <p:nvPr/>
        </p:nvSpPr>
        <p:spPr>
          <a:xfrm>
            <a:off x="5777727" y="4413371"/>
            <a:ext cx="238125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5F8A33AF-F1CA-44F6-93B1-CE71E58DC729}"/>
              </a:ext>
            </a:extLst>
          </p:cNvPr>
          <p:cNvSpPr/>
          <p:nvPr/>
        </p:nvSpPr>
        <p:spPr>
          <a:xfrm>
            <a:off x="6791723" y="4740899"/>
            <a:ext cx="59531" cy="67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4E23325-1F31-4642-9B80-09C734B34CD4}"/>
              </a:ext>
            </a:extLst>
          </p:cNvPr>
          <p:cNvSpPr/>
          <p:nvPr/>
        </p:nvSpPr>
        <p:spPr>
          <a:xfrm>
            <a:off x="2668287" y="5192241"/>
            <a:ext cx="238125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F54366B1-C457-4D15-8591-3D811E486451}"/>
              </a:ext>
            </a:extLst>
          </p:cNvPr>
          <p:cNvCxnSpPr>
            <a:cxnSpLocks/>
            <a:stCxn id="31" idx="3"/>
            <a:endCxn id="32" idx="0"/>
          </p:cNvCxnSpPr>
          <p:nvPr/>
        </p:nvCxnSpPr>
        <p:spPr>
          <a:xfrm>
            <a:off x="6015852" y="4532434"/>
            <a:ext cx="805637" cy="2084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>
            <a:extLst>
              <a:ext uri="{FF2B5EF4-FFF2-40B4-BE49-F238E27FC236}">
                <a16:creationId xmlns:a16="http://schemas.microsoft.com/office/drawing/2014/main" id="{5392FEC1-D516-4574-BEF1-797F2C97FB90}"/>
              </a:ext>
            </a:extLst>
          </p:cNvPr>
          <p:cNvSpPr/>
          <p:nvPr/>
        </p:nvSpPr>
        <p:spPr>
          <a:xfrm>
            <a:off x="6880573" y="4707012"/>
            <a:ext cx="59531" cy="67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948B629F-9710-4B86-A74C-C676B623FB52}"/>
              </a:ext>
            </a:extLst>
          </p:cNvPr>
          <p:cNvCxnSpPr>
            <a:stCxn id="33" idx="3"/>
            <a:endCxn id="43" idx="2"/>
          </p:cNvCxnSpPr>
          <p:nvPr/>
        </p:nvCxnSpPr>
        <p:spPr>
          <a:xfrm flipV="1">
            <a:off x="2906412" y="4774785"/>
            <a:ext cx="4003927" cy="5365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893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137434" y="1125027"/>
            <a:ext cx="8054566" cy="487958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7.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137434" y="1172523"/>
            <a:ext cx="785136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Performance do estimador </a:t>
            </a:r>
            <a:r>
              <a:rPr lang="pt-BR" sz="1400" b="1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naïve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(média)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já foi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melhor que o 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baseline</a:t>
            </a: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Linear trouxe mais refinamento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relação ao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naïve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Mesmo Intercepto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Random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Forest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precisou de muito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mais nós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teve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 inferior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ao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Gradient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Boost</a:t>
            </a:r>
            <a:endParaRPr lang="pt-BR" sz="1400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</a:t>
            </a:r>
            <a:r>
              <a:rPr lang="pt-BR" sz="1400" b="1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Gradient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Boost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Rede Neural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apresentaram os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melhores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Apesar do resultado ser levemente inferior,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Linear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ainda é uma solução interessante porque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mais previsível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simples de implementar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Os indicadores criados (</a:t>
            </a:r>
            <a:r>
              <a:rPr lang="pt-BR" sz="1400" b="1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high_dtd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complaint_ratio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contribuíram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para o refinamento do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 não auxiliou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refinamento do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 que melhor explicam o prazo de entrega:</a:t>
            </a:r>
          </a:p>
          <a:p>
            <a:pPr lvl="1"/>
            <a:r>
              <a:rPr lang="en-US" sz="1400" dirty="0" err="1">
                <a:solidFill>
                  <a:srgbClr val="434343"/>
                </a:solidFill>
                <a:latin typeface="Open Sans" panose="020B0604020202020204" charset="0"/>
              </a:rPr>
              <a:t>is_same_state</a:t>
            </a:r>
            <a:r>
              <a:rPr lang="en-US" sz="1400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 charset="0"/>
              </a:rPr>
              <a:t>order_approved_date</a:t>
            </a:r>
            <a:r>
              <a:rPr lang="en-US" sz="1400" dirty="0">
                <a:solidFill>
                  <a:srgbClr val="434343"/>
                </a:solidFill>
                <a:latin typeface="Open Sans" panose="020B0604020202020204" charset="0"/>
              </a:rPr>
              <a:t>, distance,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 charset="0"/>
              </a:rPr>
              <a:t>days_for_shipping_limit</a:t>
            </a:r>
            <a:r>
              <a:rPr lang="en-US" sz="1400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 charset="0"/>
              </a:rPr>
              <a:t>seller_complaint_ratio</a:t>
            </a:r>
            <a:r>
              <a:rPr lang="en-US" sz="1400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 charset="0"/>
              </a:rPr>
              <a:t>high_dtd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 descr="Uma imagem contendo objeto, peça de xadrez, mesa&#10;&#10;Descrição gerada automaticamente">
            <a:extLst>
              <a:ext uri="{FF2B5EF4-FFF2-40B4-BE49-F238E27FC236}">
                <a16:creationId xmlns:a16="http://schemas.microsoft.com/office/drawing/2014/main" id="{5ECA17E1-4518-43DB-ACEB-28D9524AD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9" r="36150"/>
          <a:stretch/>
        </p:blipFill>
        <p:spPr>
          <a:xfrm>
            <a:off x="0" y="0"/>
            <a:ext cx="3362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Desafios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encontrados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5418B77-C4C0-463D-BCE4-29E35909B0CC}"/>
              </a:ext>
            </a:extLst>
          </p:cNvPr>
          <p:cNvSpPr/>
          <p:nvPr/>
        </p:nvSpPr>
        <p:spPr>
          <a:xfrm>
            <a:off x="360000" y="878834"/>
            <a:ext cx="53435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Manter a “governança” da análise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Garantir a integridade dos dados desde a aquisição até o uso pelos modelos.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Garantir controle dos arquivos parquet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Gerenciar os notebooks (9 notebooks no total)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Garantir a integridade ao adicionar novas variáveis no modelo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Coerência entre as análises de agrupamento (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</a:rPr>
              <a:t>cluster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)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Gestão de execução ao rodar um notebook anterior usando 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</a:rPr>
              <a:t>%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</a:rPr>
              <a:t>run</a:t>
            </a:r>
            <a:endParaRPr lang="pt-BR" sz="1400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Gestão de nomes de colunas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Criação de gráficos escaláveis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Criação de funções em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PySpark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para gerar os dados por trás dos gráficos.</a:t>
            </a: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Histogramas</a:t>
            </a:r>
          </a:p>
          <a:p>
            <a:pPr marL="285750" indent="-285750">
              <a:buFontTx/>
              <a:buChar char="-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Heatmaps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Amplo uso de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</a:rPr>
              <a:t>Window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</a:rPr>
              <a:t>()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no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Spark</a:t>
            </a:r>
            <a:endParaRPr lang="pt-BR" sz="1400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Tx/>
              <a:buChar char="-"/>
            </a:pPr>
            <a:endParaRPr lang="pt-BR" sz="1400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Tx/>
              <a:buChar char="-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BDDFF3-9F24-4D9B-8114-C12BFE7DEB6D}"/>
              </a:ext>
            </a:extLst>
          </p:cNvPr>
          <p:cNvSpPr/>
          <p:nvPr/>
        </p:nvSpPr>
        <p:spPr>
          <a:xfrm>
            <a:off x="6096000" y="878834"/>
            <a:ext cx="570837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Manter performance do código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Uso de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</a:rPr>
              <a:t>repartition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e 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</a:rPr>
              <a:t>cache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Otimização do número de partições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Uso de 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</a:rPr>
              <a:t>parquet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para armazenar principais resultados intermediários</a:t>
            </a: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Grande melhoria no tempo de carregamento dos dados e cache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Exploratória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Escolha de estratégias para lidar com dados faltantes e inválidos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Escolha de estratégias para lidar com variáveis com muitas categorias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Escolha de variáveis relevantes para o problema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- Impactos só serão sentidos muitas etapas a frente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610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248520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D0CB69E-46CF-4FA6-A774-94E7CE30A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32983"/>
              </p:ext>
            </p:extLst>
          </p:nvPr>
        </p:nvGraphicFramePr>
        <p:xfrm>
          <a:off x="1002375" y="1730600"/>
          <a:ext cx="6828873" cy="2778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0284">
                  <a:extLst>
                    <a:ext uri="{9D8B030D-6E8A-4147-A177-3AD203B41FA5}">
                      <a16:colId xmlns:a16="http://schemas.microsoft.com/office/drawing/2014/main" val="3242577680"/>
                    </a:ext>
                  </a:extLst>
                </a:gridCol>
                <a:gridCol w="942751">
                  <a:extLst>
                    <a:ext uri="{9D8B030D-6E8A-4147-A177-3AD203B41FA5}">
                      <a16:colId xmlns:a16="http://schemas.microsoft.com/office/drawing/2014/main" val="87342439"/>
                    </a:ext>
                  </a:extLst>
                </a:gridCol>
                <a:gridCol w="271210">
                  <a:extLst>
                    <a:ext uri="{9D8B030D-6E8A-4147-A177-3AD203B41FA5}">
                      <a16:colId xmlns:a16="http://schemas.microsoft.com/office/drawing/2014/main" val="2866197321"/>
                    </a:ext>
                  </a:extLst>
                </a:gridCol>
                <a:gridCol w="547585">
                  <a:extLst>
                    <a:ext uri="{9D8B030D-6E8A-4147-A177-3AD203B41FA5}">
                      <a16:colId xmlns:a16="http://schemas.microsoft.com/office/drawing/2014/main" val="1555320612"/>
                    </a:ext>
                  </a:extLst>
                </a:gridCol>
                <a:gridCol w="152395">
                  <a:extLst>
                    <a:ext uri="{9D8B030D-6E8A-4147-A177-3AD203B41FA5}">
                      <a16:colId xmlns:a16="http://schemas.microsoft.com/office/drawing/2014/main" val="1124004071"/>
                    </a:ext>
                  </a:extLst>
                </a:gridCol>
                <a:gridCol w="990981">
                  <a:extLst>
                    <a:ext uri="{9D8B030D-6E8A-4147-A177-3AD203B41FA5}">
                      <a16:colId xmlns:a16="http://schemas.microsoft.com/office/drawing/2014/main" val="4230937035"/>
                    </a:ext>
                  </a:extLst>
                </a:gridCol>
                <a:gridCol w="933667">
                  <a:extLst>
                    <a:ext uri="{9D8B030D-6E8A-4147-A177-3AD203B41FA5}">
                      <a16:colId xmlns:a16="http://schemas.microsoft.com/office/drawing/2014/main" val="1011445560"/>
                    </a:ext>
                  </a:extLst>
                </a:gridCol>
              </a:tblGrid>
              <a:tr h="347253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Casos de </a:t>
                      </a:r>
                      <a:r>
                        <a:rPr lang="en-US" sz="1600" b="1" u="none" strike="noStrike" dirty="0" err="1">
                          <a:effectLst/>
                        </a:rPr>
                        <a:t>entrega</a:t>
                      </a:r>
                      <a:r>
                        <a:rPr lang="en-US" sz="1600" b="1" u="none" strike="noStrike" dirty="0">
                          <a:effectLst/>
                        </a:rPr>
                        <a:t> com 20 </a:t>
                      </a:r>
                      <a:r>
                        <a:rPr lang="en-US" sz="1600" b="1" u="none" strike="noStrike" dirty="0" err="1">
                          <a:effectLst/>
                        </a:rPr>
                        <a:t>dias</a:t>
                      </a:r>
                      <a:r>
                        <a:rPr lang="en-US" sz="1600" b="1" u="none" strike="noStrike" dirty="0">
                          <a:effectLst/>
                        </a:rPr>
                        <a:t> de </a:t>
                      </a:r>
                      <a:r>
                        <a:rPr lang="en-US" sz="1600" b="1" u="none" strike="noStrike" dirty="0" err="1">
                          <a:effectLst/>
                        </a:rPr>
                        <a:t>antecedência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66750"/>
                  </a:ext>
                </a:extLst>
              </a:tr>
              <a:tr h="3472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u="none" strike="noStrike" dirty="0">
                          <a:effectLst/>
                        </a:rPr>
                        <a:t>baseline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8.345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8.345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redução</a:t>
                      </a:r>
                      <a:r>
                        <a:rPr lang="en-US" sz="1600" u="none" strike="noStrike" dirty="0">
                          <a:effectLst/>
                        </a:rPr>
                        <a:t> 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0,00%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26030"/>
                  </a:ext>
                </a:extLst>
              </a:tr>
              <a:tr h="3472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u="none" strike="noStrike" dirty="0">
                          <a:effectLst/>
                        </a:rPr>
                        <a:t>naive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5.550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8.345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redução de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tabLst>
                          <a:tab pos="533400" algn="l"/>
                        </a:tabLst>
                      </a:pPr>
                      <a:r>
                        <a:rPr lang="en-US" sz="1600" u="none" strike="noStrike" dirty="0">
                          <a:effectLst/>
                        </a:rPr>
                        <a:t>33,49%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974418"/>
                  </a:ext>
                </a:extLst>
              </a:tr>
              <a:tr h="3472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u="none" strike="noStrike" dirty="0" err="1">
                          <a:effectLst/>
                        </a:rPr>
                        <a:t>linear_regression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3.028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8.345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redução de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63,71%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579565"/>
                  </a:ext>
                </a:extLst>
              </a:tr>
              <a:tr h="3472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u="none" strike="noStrike" dirty="0" err="1">
                          <a:effectLst/>
                        </a:rPr>
                        <a:t>generalized_linear_regression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3.026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8.345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redução de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63,74%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242776"/>
                  </a:ext>
                </a:extLst>
              </a:tr>
              <a:tr h="3472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u="none" strike="noStrike" dirty="0" err="1">
                          <a:effectLst/>
                        </a:rPr>
                        <a:t>decision_tree_regression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3.445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8.345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redução de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58,72%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066288"/>
                  </a:ext>
                </a:extLst>
              </a:tr>
              <a:tr h="3472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u="none" strike="noStrike" dirty="0" err="1">
                          <a:effectLst/>
                        </a:rPr>
                        <a:t>random_forest_regression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2.589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8.345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redução de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68,98%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505152"/>
                  </a:ext>
                </a:extLst>
              </a:tr>
              <a:tr h="3472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600" u="none" strike="noStrike" dirty="0" err="1">
                          <a:effectLst/>
                        </a:rPr>
                        <a:t>gradient_boost_regression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3.179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8.345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redução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de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61,91%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560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783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EFD4D6-2647-45EA-A32C-AAA0A3B87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494" y="1152207"/>
            <a:ext cx="8145012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5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19E343B-FE9A-46D4-BEB8-5A8E3E1E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647" y="1095125"/>
            <a:ext cx="9602706" cy="46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03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 – Target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/Teste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BE6A07-1138-4FAD-A5F3-6F66168B4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63" y="967027"/>
            <a:ext cx="10037274" cy="49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28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</a:t>
            </a:r>
          </a:p>
        </p:txBody>
      </p:sp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2062302B-DCE5-4852-B084-D496178F8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04" y="1404560"/>
            <a:ext cx="5582970" cy="4048880"/>
          </a:xfrm>
          <a:prstGeom prst="rect">
            <a:avLst/>
          </a:prstGeom>
        </p:spPr>
      </p:pic>
      <p:pic>
        <p:nvPicPr>
          <p:cNvPr id="5" name="Imagem 4" descr="Uma imagem contendo janela, edifício&#10;&#10;Descrição gerada automaticamente">
            <a:extLst>
              <a:ext uri="{FF2B5EF4-FFF2-40B4-BE49-F238E27FC236}">
                <a16:creationId xmlns:a16="http://schemas.microsoft.com/office/drawing/2014/main" id="{D4246662-18EF-4F44-A20D-1B454F0CF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0" y="1387052"/>
            <a:ext cx="5631254" cy="40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79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187802" y="34134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2. Contextualização do Problema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Trabalho Final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T12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7EC257A6-E88D-4660-B003-D600104E7606}"/>
              </a:ext>
            </a:extLst>
          </p:cNvPr>
          <p:cNvSpPr/>
          <p:nvPr/>
        </p:nvSpPr>
        <p:spPr>
          <a:xfrm>
            <a:off x="4320246" y="1113966"/>
            <a:ext cx="767597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 plataforma tem apresentado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prazos de entrega muito mais longos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do que os reais. Quanto maior o prazo, maior o erro.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Como consequência, a plataforma pode estar em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desvantagem em relação a concorrentes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que prometam prazos menores, além de potencial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desistência de compra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pelos clientes.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Por outro lado, o algoritmo atual tem conseguido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evitar atrasos em 93%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dos casos.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Este trabalho irá propor modelos que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reduzam o prazo de entrega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exibido aos clientes, mas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mantendo o nível de atraso existente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3AE7E88C-5868-4E0D-AE1C-F540C93AF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900"/>
              </p:ext>
            </p:extLst>
          </p:nvPr>
        </p:nvGraphicFramePr>
        <p:xfrm>
          <a:off x="5145288" y="1866900"/>
          <a:ext cx="4667250" cy="1864560"/>
        </p:xfrm>
        <a:graphic>
          <a:graphicData uri="http://schemas.openxmlformats.org/drawingml/2006/table">
            <a:tbl>
              <a:tblPr/>
              <a:tblGrid>
                <a:gridCol w="1555750">
                  <a:extLst>
                    <a:ext uri="{9D8B030D-6E8A-4147-A177-3AD203B41FA5}">
                      <a16:colId xmlns:a16="http://schemas.microsoft.com/office/drawing/2014/main" val="2373785427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206252399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803913436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Prazo estimado</a:t>
                      </a:r>
                    </a:p>
                    <a:p>
                      <a:pPr algn="ctr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(media)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noProof="0">
                          <a:effectLst/>
                          <a:latin typeface="Helvetica Neue"/>
                        </a:rPr>
                        <a:t>Entrega</a:t>
                      </a:r>
                    </a:p>
                    <a:p>
                      <a:pPr algn="ctr" fontAlgn="b"/>
                      <a:r>
                        <a:rPr lang="pt-BR" sz="1200" b="1" noProof="0">
                          <a:effectLst/>
                          <a:latin typeface="Helvetica Neue"/>
                        </a:rPr>
                        <a:t>(média)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noProof="0">
                          <a:effectLst/>
                          <a:latin typeface="Helvetica Neue"/>
                        </a:rPr>
                        <a:t>Antecedência</a:t>
                      </a:r>
                    </a:p>
                    <a:p>
                      <a:pPr algn="ctr" fontAlgn="b"/>
                      <a:r>
                        <a:rPr lang="pt-BR" sz="1200" b="1" noProof="0">
                          <a:effectLst/>
                          <a:latin typeface="Helvetica Neue"/>
                        </a:rPr>
                        <a:t>(prazo – entrega)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548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3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3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pt-BR" sz="1400" kern="12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8228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5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4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pt-BR" sz="1400" kern="12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4688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2"/>
                          </a:solidFill>
                          <a:effectLst/>
                          <a:latin typeface="Helvetica Neue"/>
                        </a:rPr>
                        <a:t>10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5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pt-BR" sz="1400" kern="1200" noProof="0">
                          <a:solidFill>
                            <a:schemeClr val="accent2"/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1589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20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11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pt-BR" sz="1400" kern="12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87797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noProof="0">
                          <a:solidFill>
                            <a:srgbClr val="C00000"/>
                          </a:solidFill>
                          <a:effectLst/>
                          <a:latin typeface="Helvetica Neue"/>
                        </a:rPr>
                        <a:t>40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noProof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18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pt-BR" sz="1400" b="1" kern="1200" noProof="0" dirty="0">
                          <a:solidFill>
                            <a:srgbClr val="C00000"/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87513"/>
                  </a:ext>
                </a:extLst>
              </a:tr>
            </a:tbl>
          </a:graphicData>
        </a:graphic>
      </p:graphicFrame>
      <p:grpSp>
        <p:nvGrpSpPr>
          <p:cNvPr id="11271" name="Agrupar 11270">
            <a:extLst>
              <a:ext uri="{FF2B5EF4-FFF2-40B4-BE49-F238E27FC236}">
                <a16:creationId xmlns:a16="http://schemas.microsoft.com/office/drawing/2014/main" id="{9EAA6CA9-1D65-4FC2-A5F9-508FCFB57115}"/>
              </a:ext>
            </a:extLst>
          </p:cNvPr>
          <p:cNvGrpSpPr/>
          <p:nvPr/>
        </p:nvGrpSpPr>
        <p:grpSpPr>
          <a:xfrm>
            <a:off x="0" y="0"/>
            <a:ext cx="3865477" cy="6858000"/>
            <a:chOff x="0" y="0"/>
            <a:chExt cx="3865477" cy="6858000"/>
          </a:xfrm>
        </p:grpSpPr>
        <p:pic>
          <p:nvPicPr>
            <p:cNvPr id="11267" name="Imagem 11266">
              <a:extLst>
                <a:ext uri="{FF2B5EF4-FFF2-40B4-BE49-F238E27FC236}">
                  <a16:creationId xmlns:a16="http://schemas.microsoft.com/office/drawing/2014/main" id="{12EC9936-ACDB-4504-AD72-897CC33DE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0"/>
              <a:ext cx="2638425" cy="6858000"/>
            </a:xfrm>
            <a:prstGeom prst="rect">
              <a:avLst/>
            </a:prstGeom>
          </p:spPr>
        </p:pic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8EE89F8D-8576-4A6E-8F7A-0CC2D2FBF2C6}"/>
                </a:ext>
              </a:extLst>
            </p:cNvPr>
            <p:cNvSpPr/>
            <p:nvPr/>
          </p:nvSpPr>
          <p:spPr>
            <a:xfrm>
              <a:off x="1654590" y="4343296"/>
              <a:ext cx="2210887" cy="2343253"/>
            </a:xfrm>
            <a:custGeom>
              <a:avLst/>
              <a:gdLst>
                <a:gd name="connsiteX0" fmla="*/ 0 w 1553662"/>
                <a:gd name="connsiteY0" fmla="*/ 0 h 1571625"/>
                <a:gd name="connsiteX1" fmla="*/ 1553662 w 1553662"/>
                <a:gd name="connsiteY1" fmla="*/ 0 h 1571625"/>
                <a:gd name="connsiteX2" fmla="*/ 1553662 w 1553662"/>
                <a:gd name="connsiteY2" fmla="*/ 1571625 h 1571625"/>
                <a:gd name="connsiteX3" fmla="*/ 0 w 1553662"/>
                <a:gd name="connsiteY3" fmla="*/ 1571625 h 1571625"/>
                <a:gd name="connsiteX4" fmla="*/ 0 w 1553662"/>
                <a:gd name="connsiteY4" fmla="*/ 0 h 1571625"/>
                <a:gd name="connsiteX0" fmla="*/ 0 w 1553662"/>
                <a:gd name="connsiteY0" fmla="*/ 0 h 4581525"/>
                <a:gd name="connsiteX1" fmla="*/ 1553662 w 1553662"/>
                <a:gd name="connsiteY1" fmla="*/ 0 h 4581525"/>
                <a:gd name="connsiteX2" fmla="*/ 1553662 w 1553662"/>
                <a:gd name="connsiteY2" fmla="*/ 1571625 h 4581525"/>
                <a:gd name="connsiteX3" fmla="*/ 1390650 w 1553662"/>
                <a:gd name="connsiteY3" fmla="*/ 4581525 h 4581525"/>
                <a:gd name="connsiteX4" fmla="*/ 0 w 1553662"/>
                <a:gd name="connsiteY4" fmla="*/ 0 h 4581525"/>
                <a:gd name="connsiteX0" fmla="*/ 0 w 1029787"/>
                <a:gd name="connsiteY0" fmla="*/ 3952875 h 4581525"/>
                <a:gd name="connsiteX1" fmla="*/ 1029787 w 1029787"/>
                <a:gd name="connsiteY1" fmla="*/ 0 h 4581525"/>
                <a:gd name="connsiteX2" fmla="*/ 1029787 w 1029787"/>
                <a:gd name="connsiteY2" fmla="*/ 1571625 h 4581525"/>
                <a:gd name="connsiteX3" fmla="*/ 866775 w 1029787"/>
                <a:gd name="connsiteY3" fmla="*/ 4581525 h 4581525"/>
                <a:gd name="connsiteX4" fmla="*/ 0 w 1029787"/>
                <a:gd name="connsiteY4" fmla="*/ 3952875 h 4581525"/>
                <a:gd name="connsiteX0" fmla="*/ 0 w 2134687"/>
                <a:gd name="connsiteY0" fmla="*/ 3952875 h 4581525"/>
                <a:gd name="connsiteX1" fmla="*/ 1029787 w 2134687"/>
                <a:gd name="connsiteY1" fmla="*/ 0 h 4581525"/>
                <a:gd name="connsiteX2" fmla="*/ 2134687 w 2134687"/>
                <a:gd name="connsiteY2" fmla="*/ 3505200 h 4581525"/>
                <a:gd name="connsiteX3" fmla="*/ 866775 w 2134687"/>
                <a:gd name="connsiteY3" fmla="*/ 4581525 h 4581525"/>
                <a:gd name="connsiteX4" fmla="*/ 0 w 2134687"/>
                <a:gd name="connsiteY4" fmla="*/ 3952875 h 4581525"/>
                <a:gd name="connsiteX0" fmla="*/ 0 w 2134687"/>
                <a:gd name="connsiteY0" fmla="*/ 1838325 h 2466975"/>
                <a:gd name="connsiteX1" fmla="*/ 315412 w 2134687"/>
                <a:gd name="connsiteY1" fmla="*/ 0 h 2466975"/>
                <a:gd name="connsiteX2" fmla="*/ 2134687 w 2134687"/>
                <a:gd name="connsiteY2" fmla="*/ 1390650 h 2466975"/>
                <a:gd name="connsiteX3" fmla="*/ 866775 w 2134687"/>
                <a:gd name="connsiteY3" fmla="*/ 2466975 h 2466975"/>
                <a:gd name="connsiteX4" fmla="*/ 0 w 2134687"/>
                <a:gd name="connsiteY4" fmla="*/ 1838325 h 2466975"/>
                <a:gd name="connsiteX0" fmla="*/ 0 w 2134687"/>
                <a:gd name="connsiteY0" fmla="*/ 1838325 h 2466975"/>
                <a:gd name="connsiteX1" fmla="*/ 239212 w 2134687"/>
                <a:gd name="connsiteY1" fmla="*/ 0 h 2466975"/>
                <a:gd name="connsiteX2" fmla="*/ 2134687 w 2134687"/>
                <a:gd name="connsiteY2" fmla="*/ 1390650 h 2466975"/>
                <a:gd name="connsiteX3" fmla="*/ 866775 w 2134687"/>
                <a:gd name="connsiteY3" fmla="*/ 2466975 h 2466975"/>
                <a:gd name="connsiteX4" fmla="*/ 0 w 2134687"/>
                <a:gd name="connsiteY4" fmla="*/ 1838325 h 2466975"/>
                <a:gd name="connsiteX0" fmla="*/ 0 w 2210887"/>
                <a:gd name="connsiteY0" fmla="*/ 1838325 h 2466975"/>
                <a:gd name="connsiteX1" fmla="*/ 239212 w 2210887"/>
                <a:gd name="connsiteY1" fmla="*/ 0 h 2466975"/>
                <a:gd name="connsiteX2" fmla="*/ 2210887 w 2210887"/>
                <a:gd name="connsiteY2" fmla="*/ 1418789 h 2466975"/>
                <a:gd name="connsiteX3" fmla="*/ 866775 w 2210887"/>
                <a:gd name="connsiteY3" fmla="*/ 2466975 h 2466975"/>
                <a:gd name="connsiteX4" fmla="*/ 0 w 2210887"/>
                <a:gd name="connsiteY4" fmla="*/ 1838325 h 2466975"/>
                <a:gd name="connsiteX0" fmla="*/ 0 w 2210887"/>
                <a:gd name="connsiteY0" fmla="*/ 1838325 h 2466975"/>
                <a:gd name="connsiteX1" fmla="*/ 239212 w 2210887"/>
                <a:gd name="connsiteY1" fmla="*/ 0 h 2466975"/>
                <a:gd name="connsiteX2" fmla="*/ 2210887 w 2210887"/>
                <a:gd name="connsiteY2" fmla="*/ 1437548 h 2466975"/>
                <a:gd name="connsiteX3" fmla="*/ 866775 w 2210887"/>
                <a:gd name="connsiteY3" fmla="*/ 2466975 h 2466975"/>
                <a:gd name="connsiteX4" fmla="*/ 0 w 2210887"/>
                <a:gd name="connsiteY4" fmla="*/ 1838325 h 2466975"/>
                <a:gd name="connsiteX0" fmla="*/ 0 w 2210887"/>
                <a:gd name="connsiteY0" fmla="*/ 1838325 h 2307519"/>
                <a:gd name="connsiteX1" fmla="*/ 239212 w 2210887"/>
                <a:gd name="connsiteY1" fmla="*/ 0 h 2307519"/>
                <a:gd name="connsiteX2" fmla="*/ 2210887 w 2210887"/>
                <a:gd name="connsiteY2" fmla="*/ 1437548 h 2307519"/>
                <a:gd name="connsiteX3" fmla="*/ 762000 w 2210887"/>
                <a:gd name="connsiteY3" fmla="*/ 2307519 h 2307519"/>
                <a:gd name="connsiteX4" fmla="*/ 0 w 2210887"/>
                <a:gd name="connsiteY4" fmla="*/ 1838325 h 23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0887" h="2307519">
                  <a:moveTo>
                    <a:pt x="0" y="1838325"/>
                  </a:moveTo>
                  <a:lnTo>
                    <a:pt x="239212" y="0"/>
                  </a:lnTo>
                  <a:lnTo>
                    <a:pt x="2210887" y="1437548"/>
                  </a:lnTo>
                  <a:lnTo>
                    <a:pt x="762000" y="2307519"/>
                  </a:lnTo>
                  <a:lnTo>
                    <a:pt x="0" y="1838325"/>
                  </a:lnTo>
                  <a:close/>
                </a:path>
              </a:pathLst>
            </a:custGeom>
            <a:solidFill>
              <a:schemeClr val="tx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8C95A99-6272-4A5A-B0E4-C01D8623A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186" y="4343296"/>
              <a:ext cx="1933845" cy="1467055"/>
            </a:xfrm>
            <a:prstGeom prst="rect">
              <a:avLst/>
            </a:prstGeom>
            <a:solidFill>
              <a:schemeClr val="tx1">
                <a:alpha val="67000"/>
              </a:schemeClr>
            </a:solidFill>
            <a:ln w="38100">
              <a:solidFill>
                <a:schemeClr val="tx1"/>
              </a:solidFill>
            </a:ln>
          </p:spPr>
        </p:pic>
        <p:pic>
          <p:nvPicPr>
            <p:cNvPr id="11264" name="Imagem 11263">
              <a:extLst>
                <a:ext uri="{FF2B5EF4-FFF2-40B4-BE49-F238E27FC236}">
                  <a16:creationId xmlns:a16="http://schemas.microsoft.com/office/drawing/2014/main" id="{E475FE97-61A8-484D-BAED-ED9F362D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18" b="89765" l="8333" r="89966">
                          <a14:foregroundMark x1="14966" y1="34993" x2="14966" y2="34993"/>
                          <a14:foregroundMark x1="11735" y1="45505" x2="11735" y2="45505"/>
                          <a14:foregroundMark x1="11054" y1="60028" x2="11054" y2="60028"/>
                          <a14:foregroundMark x1="13605" y1="68188" x2="13605" y2="68188"/>
                          <a14:foregroundMark x1="17857" y1="77455" x2="17857" y2="77455"/>
                          <a14:foregroundMark x1="28231" y1="81466" x2="28231" y2="81466"/>
                          <a14:foregroundMark x1="42517" y1="84232" x2="42517" y2="84232"/>
                          <a14:foregroundMark x1="18197" y1="78008" x2="18197" y2="78008"/>
                          <a14:foregroundMark x1="16327" y1="70678" x2="16327" y2="70678"/>
                          <a14:foregroundMark x1="24320" y1="72061" x2="24320" y2="72061"/>
                          <a14:foregroundMark x1="17007" y1="70539" x2="17007" y2="70539"/>
                          <a14:foregroundMark x1="15136" y1="61549" x2="17347" y2="70816"/>
                          <a14:foregroundMark x1="17347" y1="70816" x2="23469" y2="76349"/>
                          <a14:foregroundMark x1="23469" y1="76349" x2="34354" y2="81743"/>
                          <a14:foregroundMark x1="34354" y1="81743" x2="38776" y2="81328"/>
                          <a14:foregroundMark x1="87075" y1="44122" x2="86395" y2="60166"/>
                          <a14:foregroundMark x1="86395" y1="60166" x2="78061" y2="73721"/>
                          <a14:foregroundMark x1="78061" y1="73721" x2="72109" y2="79115"/>
                          <a14:foregroundMark x1="72109" y1="79115" x2="62925" y2="81189"/>
                          <a14:foregroundMark x1="62925" y1="81189" x2="56463" y2="80913"/>
                          <a14:foregroundMark x1="63095" y1="83679" x2="35374" y2="84924"/>
                          <a14:foregroundMark x1="35374" y1="84924" x2="18537" y2="78008"/>
                          <a14:foregroundMark x1="18537" y1="78008" x2="13095" y2="72199"/>
                          <a14:foregroundMark x1="13095" y1="72199" x2="8673" y2="50622"/>
                          <a14:foregroundMark x1="8673" y1="50622" x2="19898" y2="50899"/>
                          <a14:foregroundMark x1="19898" y1="50899" x2="62925" y2="79945"/>
                          <a14:foregroundMark x1="31973" y1="84371" x2="48980" y2="86860"/>
                          <a14:foregroundMark x1="48980" y1="86860" x2="58163" y2="86860"/>
                          <a14:foregroundMark x1="58163" y1="86860" x2="66497" y2="85477"/>
                          <a14:foregroundMark x1="66497" y1="85477" x2="73810" y2="80913"/>
                          <a14:foregroundMark x1="73810" y1="80913" x2="86395" y2="59889"/>
                          <a14:foregroundMark x1="86395" y1="59889" x2="80782" y2="53112"/>
                          <a14:foregroundMark x1="80782" y1="53112" x2="57143" y2="51452"/>
                          <a14:foregroundMark x1="57143" y1="51452" x2="35034" y2="55187"/>
                          <a14:foregroundMark x1="35034" y1="55187" x2="25850" y2="59336"/>
                          <a14:foregroundMark x1="25850" y1="59336" x2="22959" y2="66390"/>
                          <a14:foregroundMark x1="22959" y1="66390" x2="23810" y2="74689"/>
                          <a14:foregroundMark x1="23810" y1="74689" x2="30952" y2="80360"/>
                          <a14:foregroundMark x1="30952" y1="80360" x2="32143" y2="84371"/>
                          <a14:foregroundMark x1="89456" y1="55325" x2="83673" y2="69018"/>
                          <a14:foregroundMark x1="83673" y1="69018" x2="78401" y2="75242"/>
                          <a14:foregroundMark x1="78401" y1="75242" x2="69048" y2="74965"/>
                          <a14:foregroundMark x1="69048" y1="74965" x2="68537" y2="66390"/>
                          <a14:foregroundMark x1="68537" y1="66390" x2="75850" y2="60581"/>
                          <a14:foregroundMark x1="75850" y1="60581" x2="84524" y2="58645"/>
                          <a14:foregroundMark x1="84524" y1="58645" x2="89286" y2="54633"/>
                          <a14:foregroundMark x1="60714" y1="18257" x2="64456" y2="11342"/>
                          <a14:foregroundMark x1="62061" y1="4979" x2="61905" y2="4564"/>
                          <a14:foregroundMark x1="64456" y1="11342" x2="62061" y2="4979"/>
                          <a14:foregroundMark x1="61905" y1="4564" x2="52721" y2="3873"/>
                          <a14:foregroundMark x1="52721" y1="3873" x2="47109" y2="9267"/>
                          <a14:foregroundMark x1="46948" y1="16736" x2="46939" y2="17151"/>
                          <a14:foregroundMark x1="46955" y1="16405" x2="46948" y2="16736"/>
                          <a14:foregroundMark x1="47109" y1="9267" x2="46971" y2="15689"/>
                          <a14:foregroundMark x1="49746" y1="17566" x2="60034" y2="19087"/>
                          <a14:foregroundMark x1="46939" y1="17151" x2="49746" y2="17566"/>
                          <a14:foregroundMark x1="59864" y1="4979" x2="54422" y2="2766"/>
                          <a14:foregroundMark x1="62245" y1="5947" x2="59864" y2="4979"/>
                          <a14:foregroundMark x1="54422" y1="2766" x2="60204" y2="8022"/>
                          <a14:foregroundMark x1="60204" y1="8022" x2="60034" y2="5118"/>
                          <a14:foregroundMark x1="49320" y1="6224" x2="49830" y2="6086"/>
                          <a14:backgroundMark x1="54422" y1="2766" x2="54422" y2="2766"/>
                          <a14:backgroundMark x1="62415" y1="4564" x2="62415" y2="4564"/>
                          <a14:backgroundMark x1="62245" y1="4979" x2="62245" y2="4979"/>
                          <a14:backgroundMark x1="61395" y1="4841" x2="61395" y2="4841"/>
                          <a14:backgroundMark x1="47109" y1="16736" x2="47109" y2="16736"/>
                          <a14:backgroundMark x1="46429" y1="17566" x2="46429" y2="17566"/>
                          <a14:backgroundMark x1="47279" y1="17151" x2="47279" y2="17151"/>
                          <a14:backgroundMark x1="46599" y1="17151" x2="46088" y2="15629"/>
                          <a14:backgroundMark x1="46599" y1="15629" x2="46429" y2="16321"/>
                          <a14:backgroundMark x1="61395" y1="3873" x2="61224" y2="442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33214">
              <a:off x="740744" y="87109"/>
              <a:ext cx="1250863" cy="153805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68" name="Imagem 11267">
              <a:extLst>
                <a:ext uri="{FF2B5EF4-FFF2-40B4-BE49-F238E27FC236}">
                  <a16:creationId xmlns:a16="http://schemas.microsoft.com/office/drawing/2014/main" id="{ACBDCA92-0D4F-4983-9335-93AA0FA8A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4590" y="6098303"/>
              <a:ext cx="790685" cy="5811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11272" name="CaixaDeTexto 11271">
            <a:extLst>
              <a:ext uri="{FF2B5EF4-FFF2-40B4-BE49-F238E27FC236}">
                <a16:creationId xmlns:a16="http://schemas.microsoft.com/office/drawing/2014/main" id="{DBDC0F01-747D-43D8-B7FE-82115601750B}"/>
              </a:ext>
            </a:extLst>
          </p:cNvPr>
          <p:cNvSpPr txBox="1"/>
          <p:nvPr/>
        </p:nvSpPr>
        <p:spPr>
          <a:xfrm>
            <a:off x="18212" y="6686549"/>
            <a:ext cx="5068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" i="1" dirty="0">
                <a:solidFill>
                  <a:schemeClr val="bg2">
                    <a:lumMod val="75000"/>
                  </a:schemeClr>
                </a:solidFill>
              </a:rPr>
              <a:t>produto fictício</a:t>
            </a:r>
            <a:endParaRPr lang="en-US" sz="4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</a:t>
            </a:r>
          </a:p>
        </p:txBody>
      </p:sp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FAF240C8-EC01-44EE-8080-409140493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3" y="1511929"/>
            <a:ext cx="4588728" cy="3507155"/>
          </a:xfrm>
          <a:prstGeom prst="rect">
            <a:avLst/>
          </a:prstGeom>
        </p:spPr>
      </p:pic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120231FA-2678-40DF-9BC5-3CAE511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639" y="1619663"/>
            <a:ext cx="4781379" cy="343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84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high_dtd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923AEC-DD18-4D19-9C44-24A8B7504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" y="621660"/>
            <a:ext cx="11407199" cy="561467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DFAF7E6-2C55-4107-A1CF-B309B4E1B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942" y="2342010"/>
            <a:ext cx="2916252" cy="17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84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 - Baseline</a:t>
            </a:r>
          </a:p>
        </p:txBody>
      </p:sp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A0D067C5-9699-4204-A9B3-453A18FDA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132"/>
            <a:ext cx="12192000" cy="56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83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 – Naïve</a:t>
            </a:r>
          </a:p>
        </p:txBody>
      </p:sp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27643DC0-459E-4498-B89A-1AC1D7599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132"/>
            <a:ext cx="12192000" cy="56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06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 – Linear Regression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7843F0-3A32-4436-91F7-7BBE5F3B1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132"/>
            <a:ext cx="12192000" cy="56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89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 – Generalized Linear Regression</a:t>
            </a:r>
          </a:p>
        </p:txBody>
      </p:sp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130CF94B-B5E7-4812-AF10-48741FA1F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132"/>
            <a:ext cx="12192000" cy="56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66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 – Decision Tree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5B49CC-9F67-41CC-8E3A-CF1678267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132"/>
            <a:ext cx="12192000" cy="56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1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 – Random Forest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124234-0067-4798-8AB4-D4D547DD1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132"/>
            <a:ext cx="12192000" cy="56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86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 – Gradient Boost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A9C1AD-D66D-4546-8680-193C5F5A5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132"/>
            <a:ext cx="12192000" cy="56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1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 – Deep Learning (MLP Regressor)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A907F1-BB56-4CAF-B35B-0941E5F61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132"/>
            <a:ext cx="12192000" cy="56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5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231909" y="31511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 Bases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 Final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T12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F86DCCBF-AA1B-427D-A46A-464838C2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138930"/>
              </p:ext>
            </p:extLst>
          </p:nvPr>
        </p:nvGraphicFramePr>
        <p:xfrm>
          <a:off x="2756836" y="4037683"/>
          <a:ext cx="2851432" cy="2679120"/>
        </p:xfrm>
        <a:graphic>
          <a:graphicData uri="http://schemas.openxmlformats.org/drawingml/2006/table">
            <a:tbl>
              <a:tblPr/>
              <a:tblGrid>
                <a:gridCol w="1435846">
                  <a:extLst>
                    <a:ext uri="{9D8B030D-6E8A-4147-A177-3AD203B41FA5}">
                      <a16:colId xmlns:a16="http://schemas.microsoft.com/office/drawing/2014/main" val="2373785427"/>
                    </a:ext>
                  </a:extLst>
                </a:gridCol>
                <a:gridCol w="1415586">
                  <a:extLst>
                    <a:ext uri="{9D8B030D-6E8A-4147-A177-3AD203B41FA5}">
                      <a16:colId xmlns:a16="http://schemas.microsoft.com/office/drawing/2014/main" val="206252399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Base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Registros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548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Order</a:t>
                      </a:r>
                      <a:r>
                        <a:rPr lang="pt-BR" sz="1400" b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Reviews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100.000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8228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Orders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99.441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4087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Order</a:t>
                      </a:r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Items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112.650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2067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Products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32.951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9177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99.441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471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Sellers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3.095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4812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Geolocation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strike="sng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1.000.163</a:t>
                      </a:r>
                    </a:p>
                    <a:p>
                      <a:pPr algn="r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19.015</a:t>
                      </a:r>
                    </a:p>
                    <a:p>
                      <a:pPr algn="r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(CEP únicos)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46884"/>
                  </a:ext>
                </a:extLst>
              </a:tr>
            </a:tbl>
          </a:graphicData>
        </a:graphic>
      </p:graphicFrame>
      <p:sp>
        <p:nvSpPr>
          <p:cNvPr id="19" name="Retângulo 18">
            <a:extLst>
              <a:ext uri="{FF2B5EF4-FFF2-40B4-BE49-F238E27FC236}">
                <a16:creationId xmlns:a16="http://schemas.microsoft.com/office/drawing/2014/main" id="{927322A1-C40D-4ABF-B422-4C58B80996EE}"/>
              </a:ext>
            </a:extLst>
          </p:cNvPr>
          <p:cNvSpPr/>
          <p:nvPr/>
        </p:nvSpPr>
        <p:spPr>
          <a:xfrm>
            <a:off x="2809875" y="818322"/>
            <a:ext cx="446422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Bases fornecidas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Bases fornecidas foram populadas a partir da base de Reviews. Isto naturalmente introduz uma limitação e um bias nos resultados, já que não temos dados de pedidos sem comentários de clientes.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Além disso, não temos os finais dos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CEPs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, resultando em muitos registros com CEP repetidos na base de geolocalização.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Período analisado: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- Out/2016 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Ago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/2018 (2 anos)</a:t>
            </a:r>
          </a:p>
        </p:txBody>
      </p:sp>
      <p:pic>
        <p:nvPicPr>
          <p:cNvPr id="7" name="Imagem 6" descr="Uma imagem contendo escuro, olhando, homem, frente&#10;&#10;Descrição gerada automaticamente">
            <a:extLst>
              <a:ext uri="{FF2B5EF4-FFF2-40B4-BE49-F238E27FC236}">
                <a16:creationId xmlns:a16="http://schemas.microsoft.com/office/drawing/2014/main" id="{CDB99198-E4D5-4E3E-80AC-28548AA046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2" r="47968"/>
          <a:stretch/>
        </p:blipFill>
        <p:spPr>
          <a:xfrm>
            <a:off x="1" y="0"/>
            <a:ext cx="2609850" cy="6858000"/>
          </a:xfrm>
          <a:prstGeom prst="rect">
            <a:avLst/>
          </a:prstGeom>
        </p:spPr>
      </p:pic>
      <p:grpSp>
        <p:nvGrpSpPr>
          <p:cNvPr id="2072" name="Agrupar 2071">
            <a:extLst>
              <a:ext uri="{FF2B5EF4-FFF2-40B4-BE49-F238E27FC236}">
                <a16:creationId xmlns:a16="http://schemas.microsoft.com/office/drawing/2014/main" id="{6CCAE7C6-1402-4971-8E84-9F8895F8F358}"/>
              </a:ext>
            </a:extLst>
          </p:cNvPr>
          <p:cNvGrpSpPr/>
          <p:nvPr/>
        </p:nvGrpSpPr>
        <p:grpSpPr>
          <a:xfrm>
            <a:off x="5504200" y="4340965"/>
            <a:ext cx="73536" cy="2080000"/>
            <a:chOff x="5577850" y="4627420"/>
            <a:chExt cx="73536" cy="2080000"/>
          </a:xfrm>
        </p:grpSpPr>
        <p:grpSp>
          <p:nvGrpSpPr>
            <p:cNvPr id="2069" name="Agrupar 2068">
              <a:extLst>
                <a:ext uri="{FF2B5EF4-FFF2-40B4-BE49-F238E27FC236}">
                  <a16:creationId xmlns:a16="http://schemas.microsoft.com/office/drawing/2014/main" id="{008FA214-1838-45E5-A580-759F400DBE91}"/>
                </a:ext>
              </a:extLst>
            </p:cNvPr>
            <p:cNvGrpSpPr/>
            <p:nvPr/>
          </p:nvGrpSpPr>
          <p:grpSpPr>
            <a:xfrm>
              <a:off x="5577850" y="4627420"/>
              <a:ext cx="60836" cy="2080000"/>
              <a:chOff x="5933846" y="4627420"/>
              <a:chExt cx="60836" cy="2080000"/>
            </a:xfrm>
            <a:noFill/>
          </p:grpSpPr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C6C994D4-F9A2-46F0-B99D-A578C2E80794}"/>
                  </a:ext>
                </a:extLst>
              </p:cNvPr>
              <p:cNvGrpSpPr/>
              <p:nvPr/>
            </p:nvGrpSpPr>
            <p:grpSpPr>
              <a:xfrm>
                <a:off x="5933846" y="4627420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9" name="Retângulo 8">
                  <a:extLst>
                    <a:ext uri="{FF2B5EF4-FFF2-40B4-BE49-F238E27FC236}">
                      <a16:creationId xmlns:a16="http://schemas.microsoft.com/office/drawing/2014/main" id="{6A32EEEE-2590-45AE-B936-0ED771D6FA0F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08529542-2425-4772-9A1F-FC86B3008EC5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A21C7F5-07CB-4F80-ACC3-0DA3BD160ED5}"/>
                  </a:ext>
                </a:extLst>
              </p:cNvPr>
              <p:cNvGrpSpPr/>
              <p:nvPr/>
            </p:nvGrpSpPr>
            <p:grpSpPr>
              <a:xfrm>
                <a:off x="5933846" y="4918423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A209E5C1-39C3-467A-B110-12FB53A95DE5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EC7ED3B3-872D-40E8-B89B-53D4D58AF78D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F2C64D50-E642-4904-81B6-7A0E05FAD9B3}"/>
                  </a:ext>
                </a:extLst>
              </p:cNvPr>
              <p:cNvGrpSpPr/>
              <p:nvPr/>
            </p:nvGrpSpPr>
            <p:grpSpPr>
              <a:xfrm>
                <a:off x="5933846" y="5203055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44" name="Retângulo 43">
                  <a:extLst>
                    <a:ext uri="{FF2B5EF4-FFF2-40B4-BE49-F238E27FC236}">
                      <a16:creationId xmlns:a16="http://schemas.microsoft.com/office/drawing/2014/main" id="{A12BF8C7-D3EC-4915-8C2E-35518ABE9DE1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tângulo 44">
                  <a:extLst>
                    <a:ext uri="{FF2B5EF4-FFF2-40B4-BE49-F238E27FC236}">
                      <a16:creationId xmlns:a16="http://schemas.microsoft.com/office/drawing/2014/main" id="{BA50C838-C0DF-42E7-B093-D1838063541D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1CCE223A-EBB8-4FB1-B72D-A3FA60F07C73}"/>
                  </a:ext>
                </a:extLst>
              </p:cNvPr>
              <p:cNvGrpSpPr/>
              <p:nvPr/>
            </p:nvGrpSpPr>
            <p:grpSpPr>
              <a:xfrm>
                <a:off x="5933846" y="5491342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47" name="Retângulo 46">
                  <a:extLst>
                    <a:ext uri="{FF2B5EF4-FFF2-40B4-BE49-F238E27FC236}">
                      <a16:creationId xmlns:a16="http://schemas.microsoft.com/office/drawing/2014/main" id="{3CAECCC7-F119-4D16-B98E-5CE9FB023CA4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tângulo 47">
                  <a:extLst>
                    <a:ext uri="{FF2B5EF4-FFF2-40B4-BE49-F238E27FC236}">
                      <a16:creationId xmlns:a16="http://schemas.microsoft.com/office/drawing/2014/main" id="{B1893D96-5AE2-44F0-A9AA-4A93BC863FC0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Agrupar 48">
                <a:extLst>
                  <a:ext uri="{FF2B5EF4-FFF2-40B4-BE49-F238E27FC236}">
                    <a16:creationId xmlns:a16="http://schemas.microsoft.com/office/drawing/2014/main" id="{455E49B9-E7C6-4EC6-8672-116E0FDFE374}"/>
                  </a:ext>
                </a:extLst>
              </p:cNvPr>
              <p:cNvGrpSpPr/>
              <p:nvPr/>
            </p:nvGrpSpPr>
            <p:grpSpPr>
              <a:xfrm>
                <a:off x="5933846" y="5766313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50" name="Retângulo 49">
                  <a:extLst>
                    <a:ext uri="{FF2B5EF4-FFF2-40B4-BE49-F238E27FC236}">
                      <a16:creationId xmlns:a16="http://schemas.microsoft.com/office/drawing/2014/main" id="{37B1E491-9A84-4F00-B260-717982BFCB0E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B7FB22C4-E18D-4E26-8884-065329C31A2E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99BE1E49-8F1F-43EA-8B40-2F70DE4CCA1E}"/>
                  </a:ext>
                </a:extLst>
              </p:cNvPr>
              <p:cNvGrpSpPr/>
              <p:nvPr/>
            </p:nvGrpSpPr>
            <p:grpSpPr>
              <a:xfrm>
                <a:off x="5933846" y="6054444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53" name="Retângulo 52">
                  <a:extLst>
                    <a:ext uri="{FF2B5EF4-FFF2-40B4-BE49-F238E27FC236}">
                      <a16:creationId xmlns:a16="http://schemas.microsoft.com/office/drawing/2014/main" id="{111FBFB6-3E3A-476E-872D-9E5B650F2DFF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tângulo 53">
                  <a:extLst>
                    <a:ext uri="{FF2B5EF4-FFF2-40B4-BE49-F238E27FC236}">
                      <a16:creationId xmlns:a16="http://schemas.microsoft.com/office/drawing/2014/main" id="{74166900-312F-491D-9F2D-FD8458F31C24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9ED99A58-B36B-4822-9DA1-E88D14766026}"/>
                  </a:ext>
                </a:extLst>
              </p:cNvPr>
              <p:cNvGrpSpPr/>
              <p:nvPr/>
            </p:nvGrpSpPr>
            <p:grpSpPr>
              <a:xfrm>
                <a:off x="5933846" y="6585700"/>
                <a:ext cx="60836" cy="121720"/>
                <a:chOff x="5932770" y="4891486"/>
                <a:chExt cx="64295" cy="128634"/>
              </a:xfrm>
              <a:grpFill/>
            </p:grpSpPr>
            <p:sp>
              <p:nvSpPr>
                <p:cNvPr id="56" name="Retângulo 55">
                  <a:extLst>
                    <a:ext uri="{FF2B5EF4-FFF2-40B4-BE49-F238E27FC236}">
                      <a16:creationId xmlns:a16="http://schemas.microsoft.com/office/drawing/2014/main" id="{48BA82BA-8DED-4CC4-ADB7-AB730452EE74}"/>
                    </a:ext>
                  </a:extLst>
                </p:cNvPr>
                <p:cNvSpPr/>
                <p:nvPr/>
              </p:nvSpPr>
              <p:spPr>
                <a:xfrm>
                  <a:off x="5932770" y="4955824"/>
                  <a:ext cx="64295" cy="6429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tângulo 56">
                  <a:extLst>
                    <a:ext uri="{FF2B5EF4-FFF2-40B4-BE49-F238E27FC236}">
                      <a16:creationId xmlns:a16="http://schemas.microsoft.com/office/drawing/2014/main" id="{61BE681A-29EF-41F3-AAF3-5FA7C7A83A45}"/>
                    </a:ext>
                  </a:extLst>
                </p:cNvPr>
                <p:cNvSpPr/>
                <p:nvPr/>
              </p:nvSpPr>
              <p:spPr>
                <a:xfrm>
                  <a:off x="5932770" y="4891486"/>
                  <a:ext cx="64295" cy="642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id="{F365C4D3-05CE-4C3F-A6D1-81E2A951EA4C}"/>
                </a:ext>
              </a:extLst>
            </p:cNvPr>
            <p:cNvCxnSpPr>
              <a:cxnSpLocks/>
              <a:stCxn id="9" idx="3"/>
              <a:endCxn id="42" idx="3"/>
            </p:cNvCxnSpPr>
            <p:nvPr/>
          </p:nvCxnSpPr>
          <p:spPr>
            <a:xfrm>
              <a:off x="5638686" y="4718674"/>
              <a:ext cx="12700" cy="230167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Angulado 58">
              <a:extLst>
                <a:ext uri="{FF2B5EF4-FFF2-40B4-BE49-F238E27FC236}">
                  <a16:creationId xmlns:a16="http://schemas.microsoft.com/office/drawing/2014/main" id="{5FBC2E94-8C51-455B-AA89-445F4572E7EB}"/>
                </a:ext>
              </a:extLst>
            </p:cNvPr>
            <p:cNvCxnSpPr>
              <a:cxnSpLocks/>
              <a:stCxn id="41" idx="3"/>
              <a:endCxn id="45" idx="3"/>
            </p:cNvCxnSpPr>
            <p:nvPr/>
          </p:nvCxnSpPr>
          <p:spPr>
            <a:xfrm>
              <a:off x="5638686" y="5009677"/>
              <a:ext cx="12700" cy="223796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: Angulado 62">
              <a:extLst>
                <a:ext uri="{FF2B5EF4-FFF2-40B4-BE49-F238E27FC236}">
                  <a16:creationId xmlns:a16="http://schemas.microsoft.com/office/drawing/2014/main" id="{48CF9D7E-F27E-45E9-B630-13D5B8CED6E7}"/>
                </a:ext>
              </a:extLst>
            </p:cNvPr>
            <p:cNvCxnSpPr>
              <a:cxnSpLocks/>
              <a:stCxn id="44" idx="3"/>
              <a:endCxn id="48" idx="3"/>
            </p:cNvCxnSpPr>
            <p:nvPr/>
          </p:nvCxnSpPr>
          <p:spPr>
            <a:xfrm>
              <a:off x="5638686" y="5294309"/>
              <a:ext cx="12700" cy="227451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Conector: Angulado 2048">
              <a:extLst>
                <a:ext uri="{FF2B5EF4-FFF2-40B4-BE49-F238E27FC236}">
                  <a16:creationId xmlns:a16="http://schemas.microsoft.com/office/drawing/2014/main" id="{E3077C31-C4C4-4820-BD58-9B8818C6CEAA}"/>
                </a:ext>
              </a:extLst>
            </p:cNvPr>
            <p:cNvCxnSpPr>
              <a:cxnSpLocks/>
              <a:stCxn id="44" idx="3"/>
              <a:endCxn id="51" idx="3"/>
            </p:cNvCxnSpPr>
            <p:nvPr/>
          </p:nvCxnSpPr>
          <p:spPr>
            <a:xfrm>
              <a:off x="5638686" y="5294309"/>
              <a:ext cx="12700" cy="502422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: Angulado 74">
              <a:extLst>
                <a:ext uri="{FF2B5EF4-FFF2-40B4-BE49-F238E27FC236}">
                  <a16:creationId xmlns:a16="http://schemas.microsoft.com/office/drawing/2014/main" id="{F35548F5-D40E-40AC-B1D4-88A84AF10976}"/>
                </a:ext>
              </a:extLst>
            </p:cNvPr>
            <p:cNvCxnSpPr>
              <a:cxnSpLocks/>
              <a:stCxn id="44" idx="3"/>
              <a:endCxn id="54" idx="3"/>
            </p:cNvCxnSpPr>
            <p:nvPr/>
          </p:nvCxnSpPr>
          <p:spPr>
            <a:xfrm>
              <a:off x="5638686" y="5294309"/>
              <a:ext cx="12700" cy="790553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: Angulado 77">
              <a:extLst>
                <a:ext uri="{FF2B5EF4-FFF2-40B4-BE49-F238E27FC236}">
                  <a16:creationId xmlns:a16="http://schemas.microsoft.com/office/drawing/2014/main" id="{D5EA4C41-2651-4717-B0B5-A9221CCF7161}"/>
                </a:ext>
              </a:extLst>
            </p:cNvPr>
            <p:cNvCxnSpPr>
              <a:cxnSpLocks/>
              <a:stCxn id="50" idx="3"/>
              <a:endCxn id="56" idx="3"/>
            </p:cNvCxnSpPr>
            <p:nvPr/>
          </p:nvCxnSpPr>
          <p:spPr>
            <a:xfrm>
              <a:off x="5638686" y="5857567"/>
              <a:ext cx="12700" cy="819433"/>
            </a:xfrm>
            <a:prstGeom prst="bentConnector3">
              <a:avLst>
                <a:gd name="adj1" fmla="val 2250000"/>
              </a:avLst>
            </a:prstGeom>
            <a:ln w="12700">
              <a:gradFill>
                <a:gsLst>
                  <a:gs pos="0">
                    <a:srgbClr val="92D050"/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: Angulado 81">
              <a:extLst>
                <a:ext uri="{FF2B5EF4-FFF2-40B4-BE49-F238E27FC236}">
                  <a16:creationId xmlns:a16="http://schemas.microsoft.com/office/drawing/2014/main" id="{7D2EA853-8136-486C-BD7F-CFA6B8EBFC29}"/>
                </a:ext>
              </a:extLst>
            </p:cNvPr>
            <p:cNvCxnSpPr>
              <a:cxnSpLocks/>
              <a:stCxn id="53" idx="3"/>
              <a:endCxn id="57" idx="3"/>
            </p:cNvCxnSpPr>
            <p:nvPr/>
          </p:nvCxnSpPr>
          <p:spPr>
            <a:xfrm>
              <a:off x="5638686" y="6145698"/>
              <a:ext cx="12700" cy="470403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rgbClr val="92D050"/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47BCE34-614C-4B61-8AD1-8B9F2634E041}"/>
              </a:ext>
            </a:extLst>
          </p:cNvPr>
          <p:cNvGrpSpPr/>
          <p:nvPr/>
        </p:nvGrpSpPr>
        <p:grpSpPr>
          <a:xfrm>
            <a:off x="6256773" y="2171870"/>
            <a:ext cx="5863306" cy="3731625"/>
            <a:chOff x="6256773" y="1503680"/>
            <a:chExt cx="5863306" cy="3731625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4C5904A3-25D7-416A-B034-21FB2F42F12F}"/>
                </a:ext>
              </a:extLst>
            </p:cNvPr>
            <p:cNvGrpSpPr/>
            <p:nvPr/>
          </p:nvGrpSpPr>
          <p:grpSpPr>
            <a:xfrm>
              <a:off x="6256773" y="1503680"/>
              <a:ext cx="5863306" cy="3701207"/>
              <a:chOff x="4676938" y="946237"/>
              <a:chExt cx="7515061" cy="4743876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id="{43F7D835-4399-4306-8DE4-D0298C0D7EDA}"/>
                  </a:ext>
                </a:extLst>
              </p:cNvPr>
              <p:cNvGrpSpPr/>
              <p:nvPr/>
            </p:nvGrpSpPr>
            <p:grpSpPr>
              <a:xfrm>
                <a:off x="4676938" y="1167887"/>
                <a:ext cx="7515061" cy="4522226"/>
                <a:chOff x="3942558" y="1622867"/>
                <a:chExt cx="7164388" cy="4311207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3999327E-FF37-4BE1-B0EF-3BF557C11273}"/>
                    </a:ext>
                  </a:extLst>
                </p:cNvPr>
                <p:cNvSpPr/>
                <p:nvPr/>
              </p:nvSpPr>
              <p:spPr>
                <a:xfrm>
                  <a:off x="5967946" y="1704975"/>
                  <a:ext cx="1556804" cy="1695450"/>
                </a:xfrm>
                <a:prstGeom prst="rect">
                  <a:avLst/>
                </a:prstGeom>
                <a:pattFill prst="wdDnDiag">
                  <a:fgClr>
                    <a:schemeClr val="bg2">
                      <a:lumMod val="7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52" name="Picture 4" descr="Data Schema">
                  <a:extLst>
                    <a:ext uri="{FF2B5EF4-FFF2-40B4-BE49-F238E27FC236}">
                      <a16:creationId xmlns:a16="http://schemas.microsoft.com/office/drawing/2014/main" id="{B9CA9AD5-0EE4-4C79-9D8C-A766C79520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0F4F7"/>
                    </a:clrFrom>
                    <a:clrTo>
                      <a:srgbClr val="F0F4F7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2558" y="1622867"/>
                  <a:ext cx="7164388" cy="43112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370067AD-9812-49CA-830B-DE1CE98CFEF2}"/>
                  </a:ext>
                </a:extLst>
              </p:cNvPr>
              <p:cNvSpPr/>
              <p:nvPr/>
            </p:nvSpPr>
            <p:spPr>
              <a:xfrm>
                <a:off x="6753226" y="946237"/>
                <a:ext cx="16812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i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4020202020204" charset="0"/>
                  </a:rPr>
                  <a:t>(não utilizado)</a:t>
                </a:r>
              </a:p>
            </p:txBody>
          </p:sp>
        </p:grpSp>
        <p:sp>
          <p:nvSpPr>
            <p:cNvPr id="2075" name="CaixaDeTexto 2074">
              <a:extLst>
                <a:ext uri="{FF2B5EF4-FFF2-40B4-BE49-F238E27FC236}">
                  <a16:creationId xmlns:a16="http://schemas.microsoft.com/office/drawing/2014/main" id="{B5DC11D5-DE69-4949-924F-72413B9C7D6D}"/>
                </a:ext>
              </a:extLst>
            </p:cNvPr>
            <p:cNvSpPr txBox="1"/>
            <p:nvPr/>
          </p:nvSpPr>
          <p:spPr>
            <a:xfrm>
              <a:off x="8205393" y="3726642"/>
              <a:ext cx="654346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df_orders</a:t>
              </a:r>
              <a:endParaRPr lang="en-US" sz="900" b="1" dirty="0"/>
            </a:p>
          </p:txBody>
        </p:sp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2D7110C9-9204-4CB4-93CF-3772ED59CAC5}"/>
                </a:ext>
              </a:extLst>
            </p:cNvPr>
            <p:cNvSpPr txBox="1"/>
            <p:nvPr/>
          </p:nvSpPr>
          <p:spPr>
            <a:xfrm>
              <a:off x="8130434" y="5096806"/>
              <a:ext cx="841897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df_customers</a:t>
              </a:r>
              <a:endParaRPr lang="en-US" sz="900" b="1" dirty="0"/>
            </a:p>
          </p:txBody>
        </p: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F7F8F58E-9FB6-41A3-808A-DFE45EEDAAE1}"/>
                </a:ext>
              </a:extLst>
            </p:cNvPr>
            <p:cNvSpPr txBox="1"/>
            <p:nvPr/>
          </p:nvSpPr>
          <p:spPr>
            <a:xfrm>
              <a:off x="11075583" y="5096806"/>
              <a:ext cx="907621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df_geolocation</a:t>
              </a:r>
              <a:endParaRPr lang="en-US" sz="900" b="1" dirty="0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D36D3D6A-0203-4BC1-AE9F-378DF0720800}"/>
                </a:ext>
              </a:extLst>
            </p:cNvPr>
            <p:cNvSpPr txBox="1"/>
            <p:nvPr/>
          </p:nvSpPr>
          <p:spPr>
            <a:xfrm>
              <a:off x="11204624" y="3726642"/>
              <a:ext cx="649538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df_sellers</a:t>
              </a:r>
              <a:endParaRPr lang="en-US" sz="900" b="1" dirty="0"/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364741FC-653B-469B-B73E-C44DA18D9689}"/>
                </a:ext>
              </a:extLst>
            </p:cNvPr>
            <p:cNvSpPr txBox="1"/>
            <p:nvPr/>
          </p:nvSpPr>
          <p:spPr>
            <a:xfrm>
              <a:off x="9535911" y="3726642"/>
              <a:ext cx="933269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df_order_items</a:t>
              </a:r>
              <a:endParaRPr lang="en-US" sz="900" b="1" dirty="0"/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0B68442F-0473-4FD4-9E89-1295ABDFE0C6}"/>
                </a:ext>
              </a:extLst>
            </p:cNvPr>
            <p:cNvSpPr txBox="1"/>
            <p:nvPr/>
          </p:nvSpPr>
          <p:spPr>
            <a:xfrm>
              <a:off x="9618468" y="2368334"/>
              <a:ext cx="768159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df_products</a:t>
              </a:r>
              <a:endParaRPr lang="en-US" sz="900" b="1" dirty="0"/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72AB8BC3-AB87-4AC0-915F-5895FAA7EF05}"/>
                </a:ext>
              </a:extLst>
            </p:cNvPr>
            <p:cNvSpPr txBox="1"/>
            <p:nvPr/>
          </p:nvSpPr>
          <p:spPr>
            <a:xfrm>
              <a:off x="6351918" y="3726642"/>
              <a:ext cx="1039067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df_order_reviews</a:t>
              </a:r>
              <a:endParaRPr 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32463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C44955-14A9-4FA4-BB74-E482CB146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6687"/>
            <a:ext cx="12192000" cy="18093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0036BF9-CD94-49A7-B602-556FA4528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3184"/>
            <a:ext cx="12192000" cy="17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9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97B21370-E7C3-41DB-842C-EEBBD01E4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53713"/>
              </p:ext>
            </p:extLst>
          </p:nvPr>
        </p:nvGraphicFramePr>
        <p:xfrm>
          <a:off x="3672368" y="314586"/>
          <a:ext cx="6915728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8932">
                  <a:extLst>
                    <a:ext uri="{9D8B030D-6E8A-4147-A177-3AD203B41FA5}">
                      <a16:colId xmlns:a16="http://schemas.microsoft.com/office/drawing/2014/main" val="3088227616"/>
                    </a:ext>
                  </a:extLst>
                </a:gridCol>
                <a:gridCol w="729800">
                  <a:extLst>
                    <a:ext uri="{9D8B030D-6E8A-4147-A177-3AD203B41FA5}">
                      <a16:colId xmlns:a16="http://schemas.microsoft.com/office/drawing/2014/main" val="2637409803"/>
                    </a:ext>
                  </a:extLst>
                </a:gridCol>
                <a:gridCol w="686360">
                  <a:extLst>
                    <a:ext uri="{9D8B030D-6E8A-4147-A177-3AD203B41FA5}">
                      <a16:colId xmlns:a16="http://schemas.microsoft.com/office/drawing/2014/main" val="1111329616"/>
                    </a:ext>
                  </a:extLst>
                </a:gridCol>
                <a:gridCol w="686360">
                  <a:extLst>
                    <a:ext uri="{9D8B030D-6E8A-4147-A177-3AD203B41FA5}">
                      <a16:colId xmlns:a16="http://schemas.microsoft.com/office/drawing/2014/main" val="1732700052"/>
                    </a:ext>
                  </a:extLst>
                </a:gridCol>
                <a:gridCol w="648712">
                  <a:extLst>
                    <a:ext uri="{9D8B030D-6E8A-4147-A177-3AD203B41FA5}">
                      <a16:colId xmlns:a16="http://schemas.microsoft.com/office/drawing/2014/main" val="2681546386"/>
                    </a:ext>
                  </a:extLst>
                </a:gridCol>
                <a:gridCol w="567623">
                  <a:extLst>
                    <a:ext uri="{9D8B030D-6E8A-4147-A177-3AD203B41FA5}">
                      <a16:colId xmlns:a16="http://schemas.microsoft.com/office/drawing/2014/main" val="3679607972"/>
                    </a:ext>
                  </a:extLst>
                </a:gridCol>
                <a:gridCol w="521286">
                  <a:extLst>
                    <a:ext uri="{9D8B030D-6E8A-4147-A177-3AD203B41FA5}">
                      <a16:colId xmlns:a16="http://schemas.microsoft.com/office/drawing/2014/main" val="4256010240"/>
                    </a:ext>
                  </a:extLst>
                </a:gridCol>
                <a:gridCol w="695048">
                  <a:extLst>
                    <a:ext uri="{9D8B030D-6E8A-4147-A177-3AD203B41FA5}">
                      <a16:colId xmlns:a16="http://schemas.microsoft.com/office/drawing/2014/main" val="3983718783"/>
                    </a:ext>
                  </a:extLst>
                </a:gridCol>
                <a:gridCol w="651607">
                  <a:extLst>
                    <a:ext uri="{9D8B030D-6E8A-4147-A177-3AD203B41FA5}">
                      <a16:colId xmlns:a16="http://schemas.microsoft.com/office/drawing/2014/main" val="4016687615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1. Method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2. rmse train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3. rmse test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4. mse train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5. mse test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6. r2 train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7. r2 test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8. mae train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9. mae test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12530131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19905409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baseline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9.102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9.297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82.842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86.433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-0.187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-0.176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6.287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6.267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27386199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naive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8.354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8.572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69.795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73.473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5.694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5.735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90706339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linear_regression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7.327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7.548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53.685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56.968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4.621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4.615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54516918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generalized_linear_regression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7.327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7.548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53.685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56.968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4.621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4.615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2443508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decision_tree_regression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6.914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7.118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47.798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50.673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4.272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12532492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random_forest_regression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6.937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43.954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48.123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4.062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4.097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71422746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gradient_boost_regression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6.754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45.619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49.162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4.148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4.161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7876792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87954507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baseline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11.42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11.908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130.409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141.8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-0.129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7.527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7.745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7921349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naive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10.604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11.209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112.449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125.639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7.121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46262973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linear_regression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9.615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10.142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92.449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102.859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6.283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42415383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generalized_linear_regression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9.615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10.142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92.449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102.861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6.283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94328345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decision_tree_regression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9.092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82.667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93.901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5.859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5319479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random_forest_regression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8.763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9.599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76.784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92.137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5.382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5.756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06124497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gradient_boost_regression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8.848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9.523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78.278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90.695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5.427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5.725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94970973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8428941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baseline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10.099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10.397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101.987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108.106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-0.131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6.807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6.863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79324624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naive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9.498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9.894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90.203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97.895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6.422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6.542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84116301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linear_regression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8.327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69.335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75.168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5.226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5.281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9836369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generalized_linear_regression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8.327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69.335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75.169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5.226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5.281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10826918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decision_tree_regression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7.908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62.54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68.852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4.871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4.952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55345117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random_forest_regression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7.622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8.174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58.087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66.819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4.639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4.813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2906883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gradient_boost_regression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7.732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8.153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59.78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66.477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4.727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4.818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647483396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543CA1D-CA25-4646-AB12-AA38165F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95067"/>
              </p:ext>
            </p:extLst>
          </p:nvPr>
        </p:nvGraphicFramePr>
        <p:xfrm>
          <a:off x="3672368" y="4744922"/>
          <a:ext cx="6718301" cy="1678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124">
                  <a:extLst>
                    <a:ext uri="{9D8B030D-6E8A-4147-A177-3AD203B41FA5}">
                      <a16:colId xmlns:a16="http://schemas.microsoft.com/office/drawing/2014/main" val="3354364523"/>
                    </a:ext>
                  </a:extLst>
                </a:gridCol>
                <a:gridCol w="371124">
                  <a:extLst>
                    <a:ext uri="{9D8B030D-6E8A-4147-A177-3AD203B41FA5}">
                      <a16:colId xmlns:a16="http://schemas.microsoft.com/office/drawing/2014/main" val="515096689"/>
                    </a:ext>
                  </a:extLst>
                </a:gridCol>
                <a:gridCol w="862785">
                  <a:extLst>
                    <a:ext uri="{9D8B030D-6E8A-4147-A177-3AD203B41FA5}">
                      <a16:colId xmlns:a16="http://schemas.microsoft.com/office/drawing/2014/main" val="1383015952"/>
                    </a:ext>
                  </a:extLst>
                </a:gridCol>
                <a:gridCol w="812032">
                  <a:extLst>
                    <a:ext uri="{9D8B030D-6E8A-4147-A177-3AD203B41FA5}">
                      <a16:colId xmlns:a16="http://schemas.microsoft.com/office/drawing/2014/main" val="2742753816"/>
                    </a:ext>
                  </a:extLst>
                </a:gridCol>
                <a:gridCol w="304512">
                  <a:extLst>
                    <a:ext uri="{9D8B030D-6E8A-4147-A177-3AD203B41FA5}">
                      <a16:colId xmlns:a16="http://schemas.microsoft.com/office/drawing/2014/main" val="3147439983"/>
                    </a:ext>
                  </a:extLst>
                </a:gridCol>
                <a:gridCol w="304512">
                  <a:extLst>
                    <a:ext uri="{9D8B030D-6E8A-4147-A177-3AD203B41FA5}">
                      <a16:colId xmlns:a16="http://schemas.microsoft.com/office/drawing/2014/main" val="3830304592"/>
                    </a:ext>
                  </a:extLst>
                </a:gridCol>
                <a:gridCol w="913537">
                  <a:extLst>
                    <a:ext uri="{9D8B030D-6E8A-4147-A177-3AD203B41FA5}">
                      <a16:colId xmlns:a16="http://schemas.microsoft.com/office/drawing/2014/main" val="2429552319"/>
                    </a:ext>
                  </a:extLst>
                </a:gridCol>
                <a:gridCol w="862785">
                  <a:extLst>
                    <a:ext uri="{9D8B030D-6E8A-4147-A177-3AD203B41FA5}">
                      <a16:colId xmlns:a16="http://schemas.microsoft.com/office/drawing/2014/main" val="2112984680"/>
                    </a:ext>
                  </a:extLst>
                </a:gridCol>
                <a:gridCol w="1053105">
                  <a:extLst>
                    <a:ext uri="{9D8B030D-6E8A-4147-A177-3AD203B41FA5}">
                      <a16:colId xmlns:a16="http://schemas.microsoft.com/office/drawing/2014/main" val="3345195200"/>
                    </a:ext>
                  </a:extLst>
                </a:gridCol>
                <a:gridCol w="862785">
                  <a:extLst>
                    <a:ext uri="{9D8B030D-6E8A-4147-A177-3AD203B41FA5}">
                      <a16:colId xmlns:a16="http://schemas.microsoft.com/office/drawing/2014/main" val="66176694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diff mse 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diff mse 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diff rmse 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diff rmse 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diff rmse train 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diff rmse test 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784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108.0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855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93.8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41665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68.3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74.8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2550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68.3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74.8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13675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25551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65.2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5338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65.3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8607265"/>
                  </a:ext>
                </a:extLst>
              </a:tr>
            </a:tbl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DF6D1C23-06CC-4790-A436-4F69E8D5E027}"/>
              </a:ext>
            </a:extLst>
          </p:cNvPr>
          <p:cNvSpPr/>
          <p:nvPr/>
        </p:nvSpPr>
        <p:spPr>
          <a:xfrm>
            <a:off x="2532832" y="562182"/>
            <a:ext cx="12439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Cluster 0</a:t>
            </a:r>
            <a:endParaRPr lang="pt-BR" sz="1400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Tx/>
              <a:buChar char="-"/>
            </a:pPr>
            <a:endParaRPr lang="pt-BR" sz="1400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Tx/>
              <a:buChar char="-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B46D28-CD51-4E74-BD52-748D59EE9F35}"/>
              </a:ext>
            </a:extLst>
          </p:cNvPr>
          <p:cNvSpPr/>
          <p:nvPr/>
        </p:nvSpPr>
        <p:spPr>
          <a:xfrm>
            <a:off x="2532832" y="2033721"/>
            <a:ext cx="12439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Cluster 1</a:t>
            </a:r>
            <a:endParaRPr lang="pt-BR" sz="1400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Tx/>
              <a:buChar char="-"/>
            </a:pPr>
            <a:endParaRPr lang="pt-BR" sz="1400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Tx/>
              <a:buChar char="-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0C90F2-C0FD-4E97-B27E-E7613C245DF0}"/>
              </a:ext>
            </a:extLst>
          </p:cNvPr>
          <p:cNvSpPr/>
          <p:nvPr/>
        </p:nvSpPr>
        <p:spPr>
          <a:xfrm>
            <a:off x="1828800" y="3443798"/>
            <a:ext cx="19479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Sem agrupamento</a:t>
            </a:r>
            <a:endParaRPr lang="pt-BR" sz="1400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Tx/>
              <a:buChar char="-"/>
            </a:pPr>
            <a:endParaRPr lang="pt-BR" sz="1400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Tx/>
              <a:buChar char="-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6B1A48-5FD0-4F5D-9847-9B1868418BA4}"/>
              </a:ext>
            </a:extLst>
          </p:cNvPr>
          <p:cNvSpPr/>
          <p:nvPr/>
        </p:nvSpPr>
        <p:spPr>
          <a:xfrm>
            <a:off x="2532832" y="4772479"/>
            <a:ext cx="12439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Diferença</a:t>
            </a:r>
            <a:endParaRPr lang="pt-BR" sz="1400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Tx/>
              <a:buChar char="-"/>
            </a:pPr>
            <a:endParaRPr lang="pt-BR" sz="1400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Tx/>
              <a:buChar char="-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122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357351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176514" y="11293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Instruções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53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/>
        </p:nvGraphicFramePr>
        <p:xfrm>
          <a:off x="57884" y="1689095"/>
          <a:ext cx="11471506" cy="1413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278296" y="2798053"/>
            <a:ext cx="1763760" cy="227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setup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Resumo: Carrega os arquivos CSV em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dataframes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 verifica a criação dos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dataframes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C86E50F-7A5E-454B-8779-14BC0B72C234}"/>
              </a:ext>
            </a:extLst>
          </p:cNvPr>
          <p:cNvSpPr/>
          <p:nvPr/>
        </p:nvSpPr>
        <p:spPr>
          <a:xfrm>
            <a:off x="0" y="750255"/>
            <a:ext cx="1001485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dirty="0">
                <a:solidFill>
                  <a:schemeClr val="accent1">
                    <a:lumMod val="75000"/>
                  </a:schemeClr>
                </a:solidFill>
              </a:rPr>
              <a:t>- Minhas análises estão distribuidas em vários notebooks, sendo que cada notebook chama o notebook anterior para herdar os resultados dos passos anteriores.</a:t>
            </a:r>
          </a:p>
          <a:p>
            <a:r>
              <a:rPr lang="da-DK" sz="1600" dirty="0">
                <a:solidFill>
                  <a:schemeClr val="accent1">
                    <a:lumMod val="75000"/>
                  </a:schemeClr>
                </a:solidFill>
              </a:rPr>
              <a:t>- Para executar qualquer um destes notebook, basta utilizar o ”run all” no Databricks.</a:t>
            </a:r>
          </a:p>
          <a:p>
            <a:r>
              <a:rPr lang="da-DK" sz="1600" dirty="0">
                <a:solidFill>
                  <a:schemeClr val="accent1">
                    <a:lumMod val="75000"/>
                  </a:schemeClr>
                </a:solidFill>
              </a:rPr>
              <a:t>- Todos os notebooks precisam estar na mesma pasta.</a:t>
            </a:r>
          </a:p>
          <a:p>
            <a:pPr marL="285750" indent="-285750">
              <a:buFontTx/>
              <a:buChar char="-"/>
            </a:pPr>
            <a:endParaRPr lang="pt-B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1ACF3555-9826-4E00-9EB8-307505BA5053}"/>
              </a:ext>
            </a:extLst>
          </p:cNvPr>
          <p:cNvSpPr txBox="1"/>
          <p:nvPr/>
        </p:nvSpPr>
        <p:spPr>
          <a:xfrm>
            <a:off x="2042056" y="2798053"/>
            <a:ext cx="2103224" cy="31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Exploratória – Parte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Resumo:</a:t>
            </a:r>
          </a:p>
          <a:p>
            <a:pPr marL="182563" lvl="0" indent="-182563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tipos de dados das colunas</a:t>
            </a:r>
          </a:p>
          <a:p>
            <a:pPr marL="182563" lvl="0" indent="-182563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Verifica quais variáveis são qualitativas ou quantitativas</a:t>
            </a:r>
          </a:p>
          <a:p>
            <a:pPr marL="182563" lvl="0" indent="-182563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valores faltantes</a:t>
            </a:r>
          </a:p>
          <a:p>
            <a:pPr marL="182563" lvl="0" indent="-182563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Verificação de quantidade de valores distintos em cada coluna</a:t>
            </a:r>
          </a:p>
          <a:p>
            <a:pPr marL="182563" lvl="0" indent="-182563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Proposta de Business Case</a:t>
            </a:r>
          </a:p>
          <a:p>
            <a:pPr marL="182563" lvl="0" indent="-182563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Preparação dos dados (redução de categorias, tratamento de valores faltantes)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F3C255FA-9D5A-44A4-A361-F02CCDAA1466}"/>
              </a:ext>
            </a:extLst>
          </p:cNvPr>
          <p:cNvSpPr txBox="1"/>
          <p:nvPr/>
        </p:nvSpPr>
        <p:spPr>
          <a:xfrm>
            <a:off x="4145280" y="2798053"/>
            <a:ext cx="1872343" cy="31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Exploratória – Parte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Resumo:</a:t>
            </a:r>
          </a:p>
          <a:p>
            <a:pPr marL="182563" lvl="0" indent="-182563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Métricas das variáveis</a:t>
            </a:r>
          </a:p>
          <a:p>
            <a:pPr marL="182563" lvl="0" indent="-182563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23E84B91-3DDE-4933-9240-F6EFE0712337}"/>
              </a:ext>
            </a:extLst>
          </p:cNvPr>
          <p:cNvSpPr txBox="1"/>
          <p:nvPr/>
        </p:nvSpPr>
        <p:spPr>
          <a:xfrm>
            <a:off x="5946421" y="2798053"/>
            <a:ext cx="1872343" cy="31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Análise Bivariada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Resumo: Análise bivariada das variáveis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434343"/>
              </a:solidFill>
              <a:latin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Nota: Neste notebook são instaladas as bibliotecas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sym typeface="Open Sans"/>
              </a:rPr>
              <a:t>geopandas</a:t>
            </a: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 e descartes, nas últimas etapas. O objetivo é apenas melhorar as visualizações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D08F7B19-3E16-40C4-AE29-9957114BE887}"/>
              </a:ext>
            </a:extLst>
          </p:cNvPr>
          <p:cNvSpPr txBox="1"/>
          <p:nvPr/>
        </p:nvSpPr>
        <p:spPr>
          <a:xfrm>
            <a:off x="7667310" y="2798053"/>
            <a:ext cx="1872343" cy="31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Análise de cluster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Resumo: Execução de K-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Means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para vários valores e seleção do melhor agrupamento.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115;p18">
            <a:extLst>
              <a:ext uri="{FF2B5EF4-FFF2-40B4-BE49-F238E27FC236}">
                <a16:creationId xmlns:a16="http://schemas.microsoft.com/office/drawing/2014/main" id="{5E6DC2E4-655A-4D23-9BFD-9AC3B7B4D9AD}"/>
              </a:ext>
            </a:extLst>
          </p:cNvPr>
          <p:cNvSpPr txBox="1"/>
          <p:nvPr/>
        </p:nvSpPr>
        <p:spPr>
          <a:xfrm>
            <a:off x="9482460" y="2798053"/>
            <a:ext cx="1872343" cy="318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Regressão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regressão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foi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feita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2 notebooks: CL0_reg e CL1_reg,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referentes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um dos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grupos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identificados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no notebook “Cluster”</a:t>
            </a: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Resumo: Predições e análises comparando com a base de teste e com o baseline.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Técnicas adotadas: Regressão Linear, Regressão Linear Generalizada,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Decision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Tree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Forest 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Boost</a:t>
            </a: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1F716C-90C4-45BB-86E6-047D934832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4857" y="178312"/>
            <a:ext cx="1339946" cy="16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44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7B230-17CC-4DFD-ABF6-59D001CA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78" y="336635"/>
            <a:ext cx="11360800" cy="1122400"/>
          </a:xfrm>
        </p:spPr>
        <p:txBody>
          <a:bodyPr/>
          <a:lstStyle/>
          <a:p>
            <a:pPr algn="l"/>
            <a:r>
              <a:rPr lang="pt-BR" sz="2400" dirty="0">
                <a:solidFill>
                  <a:srgbClr val="6ADBD9"/>
                </a:solidFill>
                <a:latin typeface="Open Sans" panose="020B0604020202020204"/>
              </a:rPr>
              <a:t>Nota: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987FB77-D8CF-4235-8096-B55D09ECCC58}"/>
              </a:ext>
            </a:extLst>
          </p:cNvPr>
          <p:cNvSpPr/>
          <p:nvPr/>
        </p:nvSpPr>
        <p:spPr>
          <a:xfrm>
            <a:off x="283078" y="1086364"/>
            <a:ext cx="111246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Além dos notebooks listados no slide anterior, também foi criado um notebook “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library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”, que contém códigos de uso geral dos demais notebooks. Dentre várias funções de uso geral, este notebook também possui os códigos </a:t>
            </a:r>
            <a:r>
              <a:rPr lang="pt-BR" sz="1400">
                <a:solidFill>
                  <a:srgbClr val="434343"/>
                </a:solidFill>
                <a:latin typeface="Open Sans" panose="020B0604020202020204"/>
              </a:rPr>
              <a:t>que mostram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como os gráficos são implementados de forma distribuída usando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Spark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, afim de não sobrecarregar o ambiente do Pandas</a:t>
            </a: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Nota 1: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As constantes globais estão no início deste notebook. Para utilizar os resultados armazenados em Parquet (caso existam), alterar o valor da constante GLOBAL_GET_FROM_PARQUET para “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True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”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Nota 2: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As configurações dos algoritmos de regressão estão implementadas dentro deste notebook.</a:t>
            </a:r>
            <a:endParaRPr lang="da-DK" sz="1400" b="1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49EA7C38-B3A4-4382-B17F-EC9ED0599F70}"/>
              </a:ext>
            </a:extLst>
          </p:cNvPr>
          <p:cNvGraphicFramePr/>
          <p:nvPr/>
        </p:nvGraphicFramePr>
        <p:xfrm>
          <a:off x="57884" y="4911267"/>
          <a:ext cx="11471506" cy="1413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79D47D4-0F9D-470A-BDC7-8D8D88FAC9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970947" y="3437379"/>
            <a:ext cx="2860521" cy="1888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2A2639D-1DCA-4A33-B201-A28C22019B2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50597" y="3437379"/>
            <a:ext cx="4880871" cy="1888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AD00FA-BE76-4318-8F71-F4643AC027F5}"/>
              </a:ext>
            </a:extLst>
          </p:cNvPr>
          <p:cNvSpPr txBox="1"/>
          <p:nvPr/>
        </p:nvSpPr>
        <p:spPr>
          <a:xfrm>
            <a:off x="5710250" y="3068047"/>
            <a:ext cx="24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  <a:endParaRPr lang="en-US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FC18AD6-2FF1-448A-876C-4D7804880628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233732" y="3437379"/>
            <a:ext cx="597736" cy="1888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C7E6480-861D-482A-8C2F-20FAE4B728F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831468" y="3437379"/>
            <a:ext cx="1005585" cy="1888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6B14CF94-3371-4A03-ACF3-8B4ED8561E0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831468" y="3437379"/>
            <a:ext cx="2712465" cy="1888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A36472AF-7253-44DE-B100-A2005B4F942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831468" y="3437379"/>
            <a:ext cx="4410758" cy="1888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DC049656-FD81-41B4-ADEC-C0F207A044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32" y="2837351"/>
            <a:ext cx="1119809" cy="1119809"/>
          </a:xfrm>
          <a:prstGeom prst="ellipse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BB93E292-2835-430A-B9D3-89AB68D0D13B}"/>
              </a:ext>
            </a:extLst>
          </p:cNvPr>
          <p:cNvSpPr txBox="1"/>
          <p:nvPr/>
        </p:nvSpPr>
        <p:spPr>
          <a:xfrm>
            <a:off x="5424946" y="248661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library</a:t>
            </a:r>
            <a:endParaRPr lang="en-US" dirty="0"/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88BCF727-3CF1-4007-BE9C-283A347C5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2809" y="2590302"/>
            <a:ext cx="3185404" cy="158981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7AD47E18-DC86-4AAC-814D-C9B13A354827}"/>
              </a:ext>
            </a:extLst>
          </p:cNvPr>
          <p:cNvCxnSpPr>
            <a:cxnSpLocks/>
            <a:stCxn id="64" idx="1"/>
            <a:endCxn id="7" idx="6"/>
          </p:cNvCxnSpPr>
          <p:nvPr/>
        </p:nvCxnSpPr>
        <p:spPr>
          <a:xfrm flipH="1">
            <a:off x="6353541" y="3385208"/>
            <a:ext cx="1709268" cy="1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Imagem 67">
            <a:extLst>
              <a:ext uri="{FF2B5EF4-FFF2-40B4-BE49-F238E27FC236}">
                <a16:creationId xmlns:a16="http://schemas.microsoft.com/office/drawing/2014/main" id="{96304468-1220-471D-816D-8761F81571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753" y="2737417"/>
            <a:ext cx="2876951" cy="129558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E4469CBD-4768-41DF-8D76-09D1EBFD8950}"/>
              </a:ext>
            </a:extLst>
          </p:cNvPr>
          <p:cNvCxnSpPr>
            <a:cxnSpLocks/>
            <a:stCxn id="68" idx="3"/>
            <a:endCxn id="7" idx="2"/>
          </p:cNvCxnSpPr>
          <p:nvPr/>
        </p:nvCxnSpPr>
        <p:spPr>
          <a:xfrm>
            <a:off x="3357704" y="3385208"/>
            <a:ext cx="1876028" cy="1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79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6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206039" y="31511"/>
            <a:ext cx="10960265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 Bases de Dados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Construção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DataFrame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estudo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 Final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T12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099012" y="6039678"/>
            <a:ext cx="1705361" cy="327947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0ED8353C-79D9-4CBB-9E6B-6707D7C59178}"/>
              </a:ext>
            </a:extLst>
          </p:cNvPr>
          <p:cNvSpPr/>
          <p:nvPr/>
        </p:nvSpPr>
        <p:spPr>
          <a:xfrm>
            <a:off x="448143" y="818322"/>
            <a:ext cx="91497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dataframe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utilizado para o estudo foi criado a partir de operações de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</a:rPr>
              <a:t>inner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</a:rPr>
              <a:t>join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a partir do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dataframe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df_orders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1A66200-1477-4DA2-B630-0541475F53DB}"/>
              </a:ext>
            </a:extLst>
          </p:cNvPr>
          <p:cNvGrpSpPr/>
          <p:nvPr/>
        </p:nvGrpSpPr>
        <p:grpSpPr>
          <a:xfrm>
            <a:off x="5641098" y="5831968"/>
            <a:ext cx="909804" cy="893313"/>
            <a:chOff x="6390027" y="3823013"/>
            <a:chExt cx="1222899" cy="1200733"/>
          </a:xfrm>
        </p:grpSpPr>
        <p:pic>
          <p:nvPicPr>
            <p:cNvPr id="3" name="Gráfico 2" descr="Banco de dados">
              <a:extLst>
                <a:ext uri="{FF2B5EF4-FFF2-40B4-BE49-F238E27FC236}">
                  <a16:creationId xmlns:a16="http://schemas.microsoft.com/office/drawing/2014/main" id="{2C8CE4B0-FAC1-4D91-9DFA-85D3F12A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44277" y="3823013"/>
              <a:ext cx="914400" cy="91440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D0B877DB-7066-4B05-854D-B883FF79DCB0}"/>
                </a:ext>
              </a:extLst>
            </p:cNvPr>
            <p:cNvSpPr txBox="1"/>
            <p:nvPr/>
          </p:nvSpPr>
          <p:spPr>
            <a:xfrm>
              <a:off x="6390027" y="4654414"/>
              <a:ext cx="1222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df_analysis</a:t>
              </a:r>
              <a:endParaRPr lang="en-US" dirty="0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4249010-F211-4789-BB0E-B6CDE781AE2A}"/>
              </a:ext>
            </a:extLst>
          </p:cNvPr>
          <p:cNvGrpSpPr/>
          <p:nvPr/>
        </p:nvGrpSpPr>
        <p:grpSpPr>
          <a:xfrm>
            <a:off x="5397603" y="3436020"/>
            <a:ext cx="1397285" cy="1397285"/>
            <a:chOff x="6246688" y="3323473"/>
            <a:chExt cx="1397285" cy="1397285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894E271-3424-4626-B7B7-96953431C4A1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196BE93B-A05C-4F2A-8932-046C80403955}"/>
                </a:ext>
              </a:extLst>
            </p:cNvPr>
            <p:cNvGrpSpPr/>
            <p:nvPr/>
          </p:nvGrpSpPr>
          <p:grpSpPr>
            <a:xfrm>
              <a:off x="6393588" y="3528178"/>
              <a:ext cx="1094467" cy="987873"/>
              <a:chOff x="6265922" y="3524841"/>
              <a:chExt cx="1471111" cy="1327834"/>
            </a:xfrm>
          </p:grpSpPr>
          <p:pic>
            <p:nvPicPr>
              <p:cNvPr id="39" name="Gráfico 38" descr="Banco de dados">
                <a:extLst>
                  <a:ext uri="{FF2B5EF4-FFF2-40B4-BE49-F238E27FC236}">
                    <a16:creationId xmlns:a16="http://schemas.microsoft.com/office/drawing/2014/main" id="{E76F062C-EE2A-4737-A37A-3A62C3604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A896F636-1D72-4BA5-AC27-DB5F0C925C9B}"/>
                  </a:ext>
                </a:extLst>
              </p:cNvPr>
              <p:cNvSpPr txBox="1"/>
              <p:nvPr/>
            </p:nvSpPr>
            <p:spPr>
              <a:xfrm>
                <a:off x="6265922" y="4356243"/>
                <a:ext cx="1471111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df_orders</a:t>
                </a:r>
                <a:endParaRPr lang="en-US" dirty="0"/>
              </a:p>
            </p:txBody>
          </p:sp>
        </p:grpSp>
      </p:grp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65208B52-4B93-463C-A154-3089A0785F21}"/>
              </a:ext>
            </a:extLst>
          </p:cNvPr>
          <p:cNvSpPr/>
          <p:nvPr/>
        </p:nvSpPr>
        <p:spPr>
          <a:xfrm>
            <a:off x="5778080" y="4737932"/>
            <a:ext cx="627312" cy="1094036"/>
          </a:xfrm>
          <a:prstGeom prst="downArrow">
            <a:avLst>
              <a:gd name="adj1" fmla="val 59418"/>
              <a:gd name="adj2" fmla="val 4328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60F32CD-DA76-4B27-8D21-A603CD797E47}"/>
              </a:ext>
            </a:extLst>
          </p:cNvPr>
          <p:cNvGrpSpPr/>
          <p:nvPr/>
        </p:nvGrpSpPr>
        <p:grpSpPr>
          <a:xfrm>
            <a:off x="1515261" y="4321014"/>
            <a:ext cx="1461490" cy="1397285"/>
            <a:chOff x="6210079" y="3323473"/>
            <a:chExt cx="1461490" cy="139728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372778E-28BC-435C-A555-BD3A65FD21E1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41067A2-8829-4D2E-ADB3-069EF6076048}"/>
                </a:ext>
              </a:extLst>
            </p:cNvPr>
            <p:cNvGrpSpPr/>
            <p:nvPr/>
          </p:nvGrpSpPr>
          <p:grpSpPr>
            <a:xfrm>
              <a:off x="6210079" y="3528178"/>
              <a:ext cx="1461490" cy="987873"/>
              <a:chOff x="6019260" y="3524841"/>
              <a:chExt cx="1964439" cy="1327834"/>
            </a:xfrm>
          </p:grpSpPr>
          <p:pic>
            <p:nvPicPr>
              <p:cNvPr id="45" name="Gráfico 44" descr="Banco de dados">
                <a:extLst>
                  <a:ext uri="{FF2B5EF4-FFF2-40B4-BE49-F238E27FC236}">
                    <a16:creationId xmlns:a16="http://schemas.microsoft.com/office/drawing/2014/main" id="{649B4CED-764B-4276-A9D8-36294D953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6725AF3-7E45-4D05-93B1-FC096D8EFB01}"/>
                  </a:ext>
                </a:extLst>
              </p:cNvPr>
              <p:cNvSpPr txBox="1"/>
              <p:nvPr/>
            </p:nvSpPr>
            <p:spPr>
              <a:xfrm>
                <a:off x="6019260" y="4356243"/>
                <a:ext cx="1964439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df_customers</a:t>
                </a:r>
                <a:endParaRPr lang="en-US" dirty="0"/>
              </a:p>
            </p:txBody>
          </p: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EEFD8250-6DDA-4E6B-AF64-7546EC6D9AC8}"/>
              </a:ext>
            </a:extLst>
          </p:cNvPr>
          <p:cNvGrpSpPr/>
          <p:nvPr/>
        </p:nvGrpSpPr>
        <p:grpSpPr>
          <a:xfrm>
            <a:off x="3115791" y="1337090"/>
            <a:ext cx="1397285" cy="1397285"/>
            <a:chOff x="6246688" y="3323473"/>
            <a:chExt cx="1397285" cy="1397285"/>
          </a:xfrm>
        </p:grpSpPr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8CB8E68B-3802-4BC0-85A8-45B9D7E7ED23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40B1F6A-7BD0-4390-9894-1946C90F593C}"/>
                </a:ext>
              </a:extLst>
            </p:cNvPr>
            <p:cNvGrpSpPr/>
            <p:nvPr/>
          </p:nvGrpSpPr>
          <p:grpSpPr>
            <a:xfrm>
              <a:off x="6254034" y="3528178"/>
              <a:ext cx="1373581" cy="987873"/>
              <a:chOff x="6078343" y="3524841"/>
              <a:chExt cx="1846278" cy="1327834"/>
            </a:xfrm>
          </p:grpSpPr>
          <p:pic>
            <p:nvPicPr>
              <p:cNvPr id="50" name="Gráfico 49" descr="Banco de dados">
                <a:extLst>
                  <a:ext uri="{FF2B5EF4-FFF2-40B4-BE49-F238E27FC236}">
                    <a16:creationId xmlns:a16="http://schemas.microsoft.com/office/drawing/2014/main" id="{9A10D45A-55F3-4B55-B1DC-B4B5F71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F6B0E0E-0EB5-4FDF-9A33-912AC9435258}"/>
                  </a:ext>
                </a:extLst>
              </p:cNvPr>
              <p:cNvSpPr txBox="1"/>
              <p:nvPr/>
            </p:nvSpPr>
            <p:spPr>
              <a:xfrm>
                <a:off x="6078343" y="4356243"/>
                <a:ext cx="1846278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</a:t>
                </a:r>
                <a:r>
                  <a:rPr lang="pt-BR" dirty="0"/>
                  <a:t>_ </a:t>
                </a:r>
                <a:r>
                  <a:rPr lang="pt-BR" dirty="0" err="1"/>
                  <a:t>products</a:t>
                </a:r>
                <a:endParaRPr lang="en-US" dirty="0"/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C8EC1307-E582-4D94-B17D-888098C51638}"/>
              </a:ext>
            </a:extLst>
          </p:cNvPr>
          <p:cNvGrpSpPr/>
          <p:nvPr/>
        </p:nvGrpSpPr>
        <p:grpSpPr>
          <a:xfrm>
            <a:off x="1433175" y="2512106"/>
            <a:ext cx="1640963" cy="1397285"/>
            <a:chOff x="6120348" y="3323473"/>
            <a:chExt cx="1640963" cy="1397285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31849454-A576-46F5-8F63-EF3A18FC0DAB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87CDE8D6-6987-4D24-B8F2-3CBB2940D0E4}"/>
                </a:ext>
              </a:extLst>
            </p:cNvPr>
            <p:cNvGrpSpPr/>
            <p:nvPr/>
          </p:nvGrpSpPr>
          <p:grpSpPr>
            <a:xfrm>
              <a:off x="6120348" y="3528178"/>
              <a:ext cx="1640963" cy="987873"/>
              <a:chOff x="5898648" y="3524841"/>
              <a:chExt cx="2205675" cy="1327834"/>
            </a:xfrm>
          </p:grpSpPr>
          <p:pic>
            <p:nvPicPr>
              <p:cNvPr id="55" name="Gráfico 54" descr="Banco de dados">
                <a:extLst>
                  <a:ext uri="{FF2B5EF4-FFF2-40B4-BE49-F238E27FC236}">
                    <a16:creationId xmlns:a16="http://schemas.microsoft.com/office/drawing/2014/main" id="{390FEBE4-6050-4095-B23F-5882BDB50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59F9E5B5-1004-4A73-A4A5-9157D06FD55D}"/>
                  </a:ext>
                </a:extLst>
              </p:cNvPr>
              <p:cNvSpPr txBox="1"/>
              <p:nvPr/>
            </p:nvSpPr>
            <p:spPr>
              <a:xfrm>
                <a:off x="5898648" y="4356243"/>
                <a:ext cx="2205675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df_order_items</a:t>
                </a:r>
                <a:endParaRPr lang="en-US" dirty="0"/>
              </a:p>
            </p:txBody>
          </p:sp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730DBEA-FDDF-4FD6-AD99-A706AAE7E1A2}"/>
              </a:ext>
            </a:extLst>
          </p:cNvPr>
          <p:cNvGrpSpPr/>
          <p:nvPr/>
        </p:nvGrpSpPr>
        <p:grpSpPr>
          <a:xfrm>
            <a:off x="5394450" y="1240511"/>
            <a:ext cx="1397285" cy="1397285"/>
            <a:chOff x="6246688" y="3323473"/>
            <a:chExt cx="1397285" cy="1397285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9C38FAE4-DB52-452D-8976-40265BB577C5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1C2988F5-6889-427D-8EBF-399797A5F61D}"/>
                </a:ext>
              </a:extLst>
            </p:cNvPr>
            <p:cNvGrpSpPr/>
            <p:nvPr/>
          </p:nvGrpSpPr>
          <p:grpSpPr>
            <a:xfrm>
              <a:off x="6398436" y="3528178"/>
              <a:ext cx="1084784" cy="987873"/>
              <a:chOff x="6272433" y="3524841"/>
              <a:chExt cx="1458095" cy="1327834"/>
            </a:xfrm>
          </p:grpSpPr>
          <p:pic>
            <p:nvPicPr>
              <p:cNvPr id="60" name="Gráfico 59" descr="Banco de dados">
                <a:extLst>
                  <a:ext uri="{FF2B5EF4-FFF2-40B4-BE49-F238E27FC236}">
                    <a16:creationId xmlns:a16="http://schemas.microsoft.com/office/drawing/2014/main" id="{7FDD5045-E81A-4B3E-992D-2836CB0EB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37EA2081-3A8C-4454-8C3C-CEFC07A007AB}"/>
                  </a:ext>
                </a:extLst>
              </p:cNvPr>
              <p:cNvSpPr txBox="1"/>
              <p:nvPr/>
            </p:nvSpPr>
            <p:spPr>
              <a:xfrm>
                <a:off x="6272433" y="4356243"/>
                <a:ext cx="1458095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df_sellers</a:t>
                </a:r>
                <a:endParaRPr lang="en-US" dirty="0"/>
              </a:p>
            </p:txBody>
          </p:sp>
        </p:grp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05EBAFC-7B9A-4907-95F8-190125A61722}"/>
              </a:ext>
            </a:extLst>
          </p:cNvPr>
          <p:cNvGrpSpPr/>
          <p:nvPr/>
        </p:nvGrpSpPr>
        <p:grpSpPr>
          <a:xfrm>
            <a:off x="7579827" y="1265572"/>
            <a:ext cx="1589346" cy="1397285"/>
            <a:chOff x="6146148" y="3323473"/>
            <a:chExt cx="1589346" cy="1397285"/>
          </a:xfrm>
        </p:grpSpPr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CECB194D-7A5B-4B5C-8B55-4DDE3C964D40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2CAA4213-D143-4E7B-8478-9573549F4125}"/>
                </a:ext>
              </a:extLst>
            </p:cNvPr>
            <p:cNvGrpSpPr/>
            <p:nvPr/>
          </p:nvGrpSpPr>
          <p:grpSpPr>
            <a:xfrm>
              <a:off x="6146148" y="3528178"/>
              <a:ext cx="1589346" cy="987873"/>
              <a:chOff x="5933333" y="3524841"/>
              <a:chExt cx="2136296" cy="1327834"/>
            </a:xfrm>
          </p:grpSpPr>
          <p:pic>
            <p:nvPicPr>
              <p:cNvPr id="65" name="Gráfico 64" descr="Banco de dados">
                <a:extLst>
                  <a:ext uri="{FF2B5EF4-FFF2-40B4-BE49-F238E27FC236}">
                    <a16:creationId xmlns:a16="http://schemas.microsoft.com/office/drawing/2014/main" id="{12FEA786-9643-42E9-B9C9-2624DE7E1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7F37ED0B-712B-4BF6-A483-88204DA7E675}"/>
                  </a:ext>
                </a:extLst>
              </p:cNvPr>
              <p:cNvSpPr txBox="1"/>
              <p:nvPr/>
            </p:nvSpPr>
            <p:spPr>
              <a:xfrm>
                <a:off x="5933333" y="4356243"/>
                <a:ext cx="2136296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df_geolocation</a:t>
                </a:r>
                <a:endParaRPr lang="en-US" dirty="0"/>
              </a:p>
            </p:txBody>
          </p:sp>
        </p:grpSp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D2DB57F-D54B-4809-9718-F6DD93D4E974}"/>
              </a:ext>
            </a:extLst>
          </p:cNvPr>
          <p:cNvCxnSpPr>
            <a:cxnSpLocks/>
            <a:stCxn id="48" idx="5"/>
            <a:endCxn id="133" idx="0"/>
          </p:cNvCxnSpPr>
          <p:nvPr/>
        </p:nvCxnSpPr>
        <p:spPr>
          <a:xfrm>
            <a:off x="4308448" y="2529747"/>
            <a:ext cx="1258320" cy="1133375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12F2255-AB16-46BF-AED6-43EF7A55FDCE}"/>
              </a:ext>
            </a:extLst>
          </p:cNvPr>
          <p:cNvCxnSpPr>
            <a:cxnSpLocks/>
            <a:stCxn id="125" idx="6"/>
            <a:endCxn id="127" idx="2"/>
          </p:cNvCxnSpPr>
          <p:nvPr/>
        </p:nvCxnSpPr>
        <p:spPr>
          <a:xfrm>
            <a:off x="2938873" y="3386829"/>
            <a:ext cx="2506306" cy="524017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1E0A135-AB02-4D1B-9A66-890B2CA012C3}"/>
              </a:ext>
            </a:extLst>
          </p:cNvPr>
          <p:cNvCxnSpPr>
            <a:cxnSpLocks/>
            <a:stCxn id="58" idx="4"/>
            <a:endCxn id="8" idx="0"/>
          </p:cNvCxnSpPr>
          <p:nvPr/>
        </p:nvCxnSpPr>
        <p:spPr>
          <a:xfrm>
            <a:off x="6093093" y="2637796"/>
            <a:ext cx="3153" cy="798224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DBB54255-ED91-47ED-A52A-77A991669CF7}"/>
              </a:ext>
            </a:extLst>
          </p:cNvPr>
          <p:cNvCxnSpPr>
            <a:cxnSpLocks/>
            <a:stCxn id="122" idx="6"/>
            <a:endCxn id="112" idx="2"/>
          </p:cNvCxnSpPr>
          <p:nvPr/>
        </p:nvCxnSpPr>
        <p:spPr>
          <a:xfrm flipV="1">
            <a:off x="2919063" y="4291168"/>
            <a:ext cx="2501836" cy="574695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E15DD2CE-6569-4825-A768-FCCEF341FDE5}"/>
              </a:ext>
            </a:extLst>
          </p:cNvPr>
          <p:cNvCxnSpPr>
            <a:cxnSpLocks/>
            <a:stCxn id="145" idx="3"/>
            <a:endCxn id="143" idx="7"/>
          </p:cNvCxnSpPr>
          <p:nvPr/>
        </p:nvCxnSpPr>
        <p:spPr>
          <a:xfrm flipH="1">
            <a:off x="6634041" y="2404964"/>
            <a:ext cx="1309717" cy="1267654"/>
          </a:xfrm>
          <a:prstGeom prst="straightConnector1">
            <a:avLst/>
          </a:prstGeom>
          <a:ln w="444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28E9A18-4508-444E-A438-C9494F6B1249}"/>
              </a:ext>
            </a:extLst>
          </p:cNvPr>
          <p:cNvSpPr txBox="1"/>
          <p:nvPr/>
        </p:nvSpPr>
        <p:spPr>
          <a:xfrm rot="2516629">
            <a:off x="4355067" y="2765336"/>
            <a:ext cx="1101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pt-BR" sz="11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sz="1100" b="1" i="1" dirty="0" err="1">
                <a:solidFill>
                  <a:schemeClr val="bg2">
                    <a:lumMod val="50000"/>
                  </a:schemeClr>
                </a:solidFill>
              </a:rPr>
              <a:t>product</a:t>
            </a:r>
            <a:r>
              <a:rPr lang="pt-BR" sz="1100" b="1" i="1" dirty="0">
                <a:solidFill>
                  <a:schemeClr val="bg2">
                    <a:lumMod val="50000"/>
                  </a:schemeClr>
                </a:solidFill>
              </a:rPr>
              <a:t> _id </a:t>
            </a:r>
            <a:endParaRPr lang="en-US" sz="11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048303D-5695-4547-AC35-CFA132D04A07}"/>
              </a:ext>
            </a:extLst>
          </p:cNvPr>
          <p:cNvSpPr txBox="1"/>
          <p:nvPr/>
        </p:nvSpPr>
        <p:spPr>
          <a:xfrm>
            <a:off x="6073728" y="2771738"/>
            <a:ext cx="931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pt-BR" sz="11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sz="1100" b="1" i="1" dirty="0" err="1">
                <a:solidFill>
                  <a:schemeClr val="bg2">
                    <a:lumMod val="50000"/>
                  </a:schemeClr>
                </a:solidFill>
              </a:rPr>
              <a:t>seller_id</a:t>
            </a:r>
            <a:r>
              <a:rPr lang="pt-BR" sz="1100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1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72520D2-4557-472F-BE16-63F025B045CD}"/>
              </a:ext>
            </a:extLst>
          </p:cNvPr>
          <p:cNvSpPr txBox="1"/>
          <p:nvPr/>
        </p:nvSpPr>
        <p:spPr>
          <a:xfrm rot="690724">
            <a:off x="3263422" y="3266295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pt-BR" sz="11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sz="1100" b="1" i="1" dirty="0" err="1">
                <a:solidFill>
                  <a:schemeClr val="bg2">
                    <a:lumMod val="50000"/>
                  </a:schemeClr>
                </a:solidFill>
              </a:rPr>
              <a:t>order</a:t>
            </a:r>
            <a:r>
              <a:rPr lang="pt-BR" sz="1100" b="1" i="1" dirty="0">
                <a:solidFill>
                  <a:schemeClr val="bg2">
                    <a:lumMod val="50000"/>
                  </a:schemeClr>
                </a:solidFill>
              </a:rPr>
              <a:t> _id</a:t>
            </a:r>
            <a:endParaRPr lang="en-US" sz="11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023DE7A0-EFC5-412C-9141-5F892F3110B5}"/>
              </a:ext>
            </a:extLst>
          </p:cNvPr>
          <p:cNvSpPr txBox="1"/>
          <p:nvPr/>
        </p:nvSpPr>
        <p:spPr>
          <a:xfrm rot="20824474">
            <a:off x="3411413" y="4381534"/>
            <a:ext cx="11288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pt-BR" sz="11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sz="1100" b="1" i="1" dirty="0" err="1">
                <a:solidFill>
                  <a:schemeClr val="bg2">
                    <a:lumMod val="50000"/>
                  </a:schemeClr>
                </a:solidFill>
              </a:rPr>
              <a:t>customer_id</a:t>
            </a:r>
            <a:endParaRPr lang="en-US" sz="11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B836DFA8-268E-4654-ADCF-A926B7487DD2}"/>
              </a:ext>
            </a:extLst>
          </p:cNvPr>
          <p:cNvGrpSpPr/>
          <p:nvPr/>
        </p:nvGrpSpPr>
        <p:grpSpPr>
          <a:xfrm rot="18953461">
            <a:off x="6446008" y="3016884"/>
            <a:ext cx="1955985" cy="478901"/>
            <a:chOff x="8427325" y="3112925"/>
            <a:chExt cx="1955985" cy="478901"/>
          </a:xfrm>
        </p:grpSpPr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6143B7A5-8442-4982-B1CE-7E372348E551}"/>
                </a:ext>
              </a:extLst>
            </p:cNvPr>
            <p:cNvSpPr txBox="1"/>
            <p:nvPr/>
          </p:nvSpPr>
          <p:spPr>
            <a:xfrm>
              <a:off x="8427325" y="3330216"/>
              <a:ext cx="17219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 err="1">
                  <a:solidFill>
                    <a:schemeClr val="bg2">
                      <a:lumMod val="50000"/>
                    </a:schemeClr>
                  </a:solidFill>
                </a:rPr>
                <a:t>on</a:t>
              </a:r>
              <a:r>
                <a:rPr lang="pt-BR" sz="1100" b="1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pt-BR" sz="1100" b="1" dirty="0" err="1">
                  <a:solidFill>
                    <a:schemeClr val="bg2">
                      <a:lumMod val="50000"/>
                    </a:schemeClr>
                  </a:solidFill>
                </a:rPr>
                <a:t>seller_zip_code_prefix</a:t>
              </a:r>
              <a:endParaRPr lang="en-US" sz="1100" b="1" i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999F78CA-0063-45D2-92EC-3B1CCD771ECC}"/>
                </a:ext>
              </a:extLst>
            </p:cNvPr>
            <p:cNvSpPr txBox="1"/>
            <p:nvPr/>
          </p:nvSpPr>
          <p:spPr>
            <a:xfrm>
              <a:off x="8427325" y="3112925"/>
              <a:ext cx="19559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 err="1">
                  <a:solidFill>
                    <a:schemeClr val="bg2">
                      <a:lumMod val="50000"/>
                    </a:schemeClr>
                  </a:solidFill>
                </a:rPr>
                <a:t>on</a:t>
              </a:r>
              <a:r>
                <a:rPr lang="pt-BR" sz="1100" b="1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pt-BR" sz="1100" b="1" dirty="0" err="1">
                  <a:solidFill>
                    <a:schemeClr val="bg2">
                      <a:lumMod val="50000"/>
                    </a:schemeClr>
                  </a:solidFill>
                </a:rPr>
                <a:t>customer_zip_code_prefix</a:t>
              </a:r>
              <a:endParaRPr lang="en-US" sz="1100" b="1" i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78" name="Elipse 77">
            <a:extLst>
              <a:ext uri="{FF2B5EF4-FFF2-40B4-BE49-F238E27FC236}">
                <a16:creationId xmlns:a16="http://schemas.microsoft.com/office/drawing/2014/main" id="{20919EFE-2168-48F7-82E6-3D20991C811E}"/>
              </a:ext>
            </a:extLst>
          </p:cNvPr>
          <p:cNvSpPr/>
          <p:nvPr/>
        </p:nvSpPr>
        <p:spPr>
          <a:xfrm>
            <a:off x="5232968" y="4308990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1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80C8E445-3BDA-44ED-B7C1-3D357590551A}"/>
              </a:ext>
            </a:extLst>
          </p:cNvPr>
          <p:cNvSpPr/>
          <p:nvPr/>
        </p:nvSpPr>
        <p:spPr>
          <a:xfrm>
            <a:off x="5236779" y="3505662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3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57149941-9B81-48B6-90BB-62223F1387D5}"/>
              </a:ext>
            </a:extLst>
          </p:cNvPr>
          <p:cNvSpPr/>
          <p:nvPr/>
        </p:nvSpPr>
        <p:spPr>
          <a:xfrm>
            <a:off x="5150694" y="3881845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2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DCC195F0-B4C8-4C28-B904-29A0A6C13683}"/>
              </a:ext>
            </a:extLst>
          </p:cNvPr>
          <p:cNvSpPr/>
          <p:nvPr/>
        </p:nvSpPr>
        <p:spPr>
          <a:xfrm>
            <a:off x="5813460" y="3174893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4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91566CA8-4737-4D8C-BBBD-862042592F15}"/>
              </a:ext>
            </a:extLst>
          </p:cNvPr>
          <p:cNvSpPr/>
          <p:nvPr/>
        </p:nvSpPr>
        <p:spPr>
          <a:xfrm>
            <a:off x="6489515" y="3382162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5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427CC0E3-6C54-4364-BDA8-9B4809F8074E}"/>
              </a:ext>
            </a:extLst>
          </p:cNvPr>
          <p:cNvSpPr/>
          <p:nvPr/>
        </p:nvSpPr>
        <p:spPr>
          <a:xfrm>
            <a:off x="6715838" y="4154831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6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7DFAC296-B1C2-4301-9088-C1192AFE484E}"/>
              </a:ext>
            </a:extLst>
          </p:cNvPr>
          <p:cNvSpPr/>
          <p:nvPr/>
        </p:nvSpPr>
        <p:spPr>
          <a:xfrm>
            <a:off x="5778080" y="5282573"/>
            <a:ext cx="6273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90%</a:t>
            </a:r>
          </a:p>
        </p:txBody>
      </p: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D162456E-160B-4D6D-9502-9672F66F81DE}"/>
              </a:ext>
            </a:extLst>
          </p:cNvPr>
          <p:cNvCxnSpPr>
            <a:cxnSpLocks/>
            <a:stCxn id="94" idx="2"/>
            <a:endCxn id="8" idx="6"/>
          </p:cNvCxnSpPr>
          <p:nvPr/>
        </p:nvCxnSpPr>
        <p:spPr>
          <a:xfrm flipH="1" flipV="1">
            <a:off x="6794888" y="4134663"/>
            <a:ext cx="1538883" cy="269"/>
          </a:xfrm>
          <a:prstGeom prst="straightConnector1">
            <a:avLst/>
          </a:prstGeom>
          <a:ln w="44450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AAF46BF8-32BA-40D7-B057-3C2BA4182820}"/>
              </a:ext>
            </a:extLst>
          </p:cNvPr>
          <p:cNvSpPr txBox="1"/>
          <p:nvPr/>
        </p:nvSpPr>
        <p:spPr>
          <a:xfrm>
            <a:off x="7204792" y="3872974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pt-BR" sz="11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seller_id</a:t>
            </a:r>
            <a:endParaRPr lang="en-US" sz="11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554FCBEF-C984-4A01-8181-BAE3C8C25ABA}"/>
              </a:ext>
            </a:extLst>
          </p:cNvPr>
          <p:cNvSpPr/>
          <p:nvPr/>
        </p:nvSpPr>
        <p:spPr>
          <a:xfrm>
            <a:off x="5420899" y="4238098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159B02E0-93D3-4736-A11C-FB7B17CE8963}"/>
              </a:ext>
            </a:extLst>
          </p:cNvPr>
          <p:cNvSpPr/>
          <p:nvPr/>
        </p:nvSpPr>
        <p:spPr>
          <a:xfrm>
            <a:off x="2812924" y="4812793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Elipse 124">
            <a:extLst>
              <a:ext uri="{FF2B5EF4-FFF2-40B4-BE49-F238E27FC236}">
                <a16:creationId xmlns:a16="http://schemas.microsoft.com/office/drawing/2014/main" id="{65973516-8EA3-4FDE-841D-9D08063B4929}"/>
              </a:ext>
            </a:extLst>
          </p:cNvPr>
          <p:cNvSpPr/>
          <p:nvPr/>
        </p:nvSpPr>
        <p:spPr>
          <a:xfrm>
            <a:off x="2832734" y="3333759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ipse 126">
            <a:extLst>
              <a:ext uri="{FF2B5EF4-FFF2-40B4-BE49-F238E27FC236}">
                <a16:creationId xmlns:a16="http://schemas.microsoft.com/office/drawing/2014/main" id="{0B84CFE5-8A84-48FA-8B4D-F53DE0FC7FAA}"/>
              </a:ext>
            </a:extLst>
          </p:cNvPr>
          <p:cNvSpPr/>
          <p:nvPr/>
        </p:nvSpPr>
        <p:spPr>
          <a:xfrm>
            <a:off x="5445179" y="3857776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E00D62F8-347B-469B-97D9-345AA9F0E8A7}"/>
              </a:ext>
            </a:extLst>
          </p:cNvPr>
          <p:cNvSpPr/>
          <p:nvPr/>
        </p:nvSpPr>
        <p:spPr>
          <a:xfrm>
            <a:off x="5513698" y="3663122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Elipse 142">
            <a:extLst>
              <a:ext uri="{FF2B5EF4-FFF2-40B4-BE49-F238E27FC236}">
                <a16:creationId xmlns:a16="http://schemas.microsoft.com/office/drawing/2014/main" id="{610F5D1A-BD67-4E0A-93BF-20E2C413CD34}"/>
              </a:ext>
            </a:extLst>
          </p:cNvPr>
          <p:cNvSpPr/>
          <p:nvPr/>
        </p:nvSpPr>
        <p:spPr>
          <a:xfrm>
            <a:off x="6543446" y="3657074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ipse 144">
            <a:extLst>
              <a:ext uri="{FF2B5EF4-FFF2-40B4-BE49-F238E27FC236}">
                <a16:creationId xmlns:a16="http://schemas.microsoft.com/office/drawing/2014/main" id="{07E2CB31-622B-49C7-AEE6-C09F9DF11357}"/>
              </a:ext>
            </a:extLst>
          </p:cNvPr>
          <p:cNvSpPr/>
          <p:nvPr/>
        </p:nvSpPr>
        <p:spPr>
          <a:xfrm>
            <a:off x="7928214" y="2314369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Conector de Seta Reta 176">
            <a:extLst>
              <a:ext uri="{FF2B5EF4-FFF2-40B4-BE49-F238E27FC236}">
                <a16:creationId xmlns:a16="http://schemas.microsoft.com/office/drawing/2014/main" id="{91AB292D-BCB2-40B1-90FC-6CF067EBAA94}"/>
              </a:ext>
            </a:extLst>
          </p:cNvPr>
          <p:cNvCxnSpPr>
            <a:cxnSpLocks/>
            <a:stCxn id="210" idx="3"/>
            <a:endCxn id="218" idx="5"/>
          </p:cNvCxnSpPr>
          <p:nvPr/>
        </p:nvCxnSpPr>
        <p:spPr>
          <a:xfrm flipH="1">
            <a:off x="9630136" y="3477678"/>
            <a:ext cx="906393" cy="388623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>
            <a:extLst>
              <a:ext uri="{FF2B5EF4-FFF2-40B4-BE49-F238E27FC236}">
                <a16:creationId xmlns:a16="http://schemas.microsoft.com/office/drawing/2014/main" id="{31B9C1DB-8901-4824-A0B9-572EC50DCA0A}"/>
              </a:ext>
            </a:extLst>
          </p:cNvPr>
          <p:cNvCxnSpPr>
            <a:cxnSpLocks/>
            <a:stCxn id="202" idx="1"/>
            <a:endCxn id="227" idx="5"/>
          </p:cNvCxnSpPr>
          <p:nvPr/>
        </p:nvCxnSpPr>
        <p:spPr>
          <a:xfrm flipH="1" flipV="1">
            <a:off x="9480850" y="4638651"/>
            <a:ext cx="485058" cy="601154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de Seta Reta 182">
            <a:extLst>
              <a:ext uri="{FF2B5EF4-FFF2-40B4-BE49-F238E27FC236}">
                <a16:creationId xmlns:a16="http://schemas.microsoft.com/office/drawing/2014/main" id="{7F504535-A047-45D6-847E-6B40A8BF8FCA}"/>
              </a:ext>
            </a:extLst>
          </p:cNvPr>
          <p:cNvCxnSpPr>
            <a:cxnSpLocks/>
            <a:stCxn id="206" idx="2"/>
            <a:endCxn id="222" idx="5"/>
          </p:cNvCxnSpPr>
          <p:nvPr/>
        </p:nvCxnSpPr>
        <p:spPr>
          <a:xfrm flipH="1" flipV="1">
            <a:off x="9695290" y="4248990"/>
            <a:ext cx="930332" cy="104862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Elipse 201">
            <a:extLst>
              <a:ext uri="{FF2B5EF4-FFF2-40B4-BE49-F238E27FC236}">
                <a16:creationId xmlns:a16="http://schemas.microsoft.com/office/drawing/2014/main" id="{EF505C67-DC0D-49EA-9C3C-9D271E900F6F}"/>
              </a:ext>
            </a:extLst>
          </p:cNvPr>
          <p:cNvSpPr/>
          <p:nvPr/>
        </p:nvSpPr>
        <p:spPr>
          <a:xfrm>
            <a:off x="9950364" y="5224261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Elipse 205">
            <a:extLst>
              <a:ext uri="{FF2B5EF4-FFF2-40B4-BE49-F238E27FC236}">
                <a16:creationId xmlns:a16="http://schemas.microsoft.com/office/drawing/2014/main" id="{C8EE2F56-C724-484D-95B6-162CC45C8AA6}"/>
              </a:ext>
            </a:extLst>
          </p:cNvPr>
          <p:cNvSpPr/>
          <p:nvPr/>
        </p:nvSpPr>
        <p:spPr>
          <a:xfrm>
            <a:off x="10625622" y="4300782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Elipse 209">
            <a:extLst>
              <a:ext uri="{FF2B5EF4-FFF2-40B4-BE49-F238E27FC236}">
                <a16:creationId xmlns:a16="http://schemas.microsoft.com/office/drawing/2014/main" id="{42DF634B-000B-495B-B41B-0A24E3B72087}"/>
              </a:ext>
            </a:extLst>
          </p:cNvPr>
          <p:cNvSpPr/>
          <p:nvPr/>
        </p:nvSpPr>
        <p:spPr>
          <a:xfrm>
            <a:off x="10520985" y="3387083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Elipse 217">
            <a:extLst>
              <a:ext uri="{FF2B5EF4-FFF2-40B4-BE49-F238E27FC236}">
                <a16:creationId xmlns:a16="http://schemas.microsoft.com/office/drawing/2014/main" id="{93F9BD42-C374-46C7-A857-204493CB49C2}"/>
              </a:ext>
            </a:extLst>
          </p:cNvPr>
          <p:cNvSpPr/>
          <p:nvPr/>
        </p:nvSpPr>
        <p:spPr>
          <a:xfrm>
            <a:off x="9539541" y="3775706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Elipse 221">
            <a:extLst>
              <a:ext uri="{FF2B5EF4-FFF2-40B4-BE49-F238E27FC236}">
                <a16:creationId xmlns:a16="http://schemas.microsoft.com/office/drawing/2014/main" id="{7D6AFE1E-4217-43F7-BE16-833C93E631B6}"/>
              </a:ext>
            </a:extLst>
          </p:cNvPr>
          <p:cNvSpPr/>
          <p:nvPr/>
        </p:nvSpPr>
        <p:spPr>
          <a:xfrm>
            <a:off x="9604695" y="4158395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Elipse 226">
            <a:extLst>
              <a:ext uri="{FF2B5EF4-FFF2-40B4-BE49-F238E27FC236}">
                <a16:creationId xmlns:a16="http://schemas.microsoft.com/office/drawing/2014/main" id="{913E2485-13BF-4EA3-90CF-7E6455D1F861}"/>
              </a:ext>
            </a:extLst>
          </p:cNvPr>
          <p:cNvSpPr/>
          <p:nvPr/>
        </p:nvSpPr>
        <p:spPr>
          <a:xfrm>
            <a:off x="9390255" y="4548056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9154D811-DFDE-478B-826B-91907C5FE576}"/>
              </a:ext>
            </a:extLst>
          </p:cNvPr>
          <p:cNvGrpSpPr/>
          <p:nvPr/>
        </p:nvGrpSpPr>
        <p:grpSpPr>
          <a:xfrm>
            <a:off x="7726754" y="3436289"/>
            <a:ext cx="2602314" cy="1397285"/>
            <a:chOff x="5639671" y="3323473"/>
            <a:chExt cx="2602314" cy="1397285"/>
          </a:xfrm>
        </p:grpSpPr>
        <p:sp>
          <p:nvSpPr>
            <p:cNvPr id="94" name="Elipse 93">
              <a:extLst>
                <a:ext uri="{FF2B5EF4-FFF2-40B4-BE49-F238E27FC236}">
                  <a16:creationId xmlns:a16="http://schemas.microsoft.com/office/drawing/2014/main" id="{35F4CD23-D262-493C-BC33-7AD8FDFFB804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22570760-100F-43F0-8F1E-2F7F4FCBEC0E}"/>
                </a:ext>
              </a:extLst>
            </p:cNvPr>
            <p:cNvGrpSpPr/>
            <p:nvPr/>
          </p:nvGrpSpPr>
          <p:grpSpPr>
            <a:xfrm>
              <a:off x="5639671" y="3528178"/>
              <a:ext cx="2602314" cy="987873"/>
              <a:chOff x="5252558" y="3524841"/>
              <a:chExt cx="3497862" cy="1327834"/>
            </a:xfrm>
          </p:grpSpPr>
          <p:pic>
            <p:nvPicPr>
              <p:cNvPr id="96" name="Gráfico 95" descr="Banco de dados">
                <a:extLst>
                  <a:ext uri="{FF2B5EF4-FFF2-40B4-BE49-F238E27FC236}">
                    <a16:creationId xmlns:a16="http://schemas.microsoft.com/office/drawing/2014/main" id="{AD4FA4ED-A692-476B-90D4-66C902112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8FCE4A5-9780-42F2-BC3A-A6B8867583FD}"/>
                  </a:ext>
                </a:extLst>
              </p:cNvPr>
              <p:cNvSpPr txBox="1"/>
              <p:nvPr/>
            </p:nvSpPr>
            <p:spPr>
              <a:xfrm>
                <a:off x="5252558" y="4356243"/>
                <a:ext cx="3497862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df_seller_complaint_ratio</a:t>
                </a:r>
                <a:endParaRPr lang="pt-BR" dirty="0"/>
              </a:p>
            </p:txBody>
          </p:sp>
        </p:grpSp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3B66974A-63DC-4A28-A101-99EC06565DD4}"/>
              </a:ext>
            </a:extLst>
          </p:cNvPr>
          <p:cNvGrpSpPr/>
          <p:nvPr/>
        </p:nvGrpSpPr>
        <p:grpSpPr>
          <a:xfrm>
            <a:off x="9823477" y="5108914"/>
            <a:ext cx="789062" cy="737367"/>
            <a:chOff x="6193199" y="3323473"/>
            <a:chExt cx="1495244" cy="1397285"/>
          </a:xfrm>
        </p:grpSpPr>
        <p:sp>
          <p:nvSpPr>
            <p:cNvPr id="163" name="Elipse 162">
              <a:extLst>
                <a:ext uri="{FF2B5EF4-FFF2-40B4-BE49-F238E27FC236}">
                  <a16:creationId xmlns:a16="http://schemas.microsoft.com/office/drawing/2014/main" id="{F242421B-3FB1-49BF-A38A-CA6A9A4EC78A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64" name="Agrupar 163">
              <a:extLst>
                <a:ext uri="{FF2B5EF4-FFF2-40B4-BE49-F238E27FC236}">
                  <a16:creationId xmlns:a16="http://schemas.microsoft.com/office/drawing/2014/main" id="{90ED0AC5-1BEB-4A9B-99FC-E219A4B19E6D}"/>
                </a:ext>
              </a:extLst>
            </p:cNvPr>
            <p:cNvGrpSpPr/>
            <p:nvPr/>
          </p:nvGrpSpPr>
          <p:grpSpPr>
            <a:xfrm>
              <a:off x="6193199" y="3528175"/>
              <a:ext cx="1495244" cy="1143444"/>
              <a:chOff x="5996577" y="3524841"/>
              <a:chExt cx="2009811" cy="1536944"/>
            </a:xfrm>
          </p:grpSpPr>
          <p:pic>
            <p:nvPicPr>
              <p:cNvPr id="165" name="Gráfico 164" descr="Banco de dados">
                <a:extLst>
                  <a:ext uri="{FF2B5EF4-FFF2-40B4-BE49-F238E27FC236}">
                    <a16:creationId xmlns:a16="http://schemas.microsoft.com/office/drawing/2014/main" id="{770DFE42-2914-4B04-A77B-8307E1B86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6" name="CaixaDeTexto 165">
                <a:extLst>
                  <a:ext uri="{FF2B5EF4-FFF2-40B4-BE49-F238E27FC236}">
                    <a16:creationId xmlns:a16="http://schemas.microsoft.com/office/drawing/2014/main" id="{D422988B-420E-4D38-A2D7-55EB56CEF318}"/>
                  </a:ext>
                </a:extLst>
              </p:cNvPr>
              <p:cNvSpPr txBox="1"/>
              <p:nvPr/>
            </p:nvSpPr>
            <p:spPr>
              <a:xfrm>
                <a:off x="5996577" y="4356244"/>
                <a:ext cx="2009811" cy="705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 err="1"/>
                  <a:t>df_orders</a:t>
                </a:r>
                <a:endParaRPr lang="en-US" sz="1200" dirty="0"/>
              </a:p>
            </p:txBody>
          </p:sp>
        </p:grpSp>
      </p:grpSp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867627C7-F5F8-4421-9082-28C5D35B4DE3}"/>
              </a:ext>
            </a:extLst>
          </p:cNvPr>
          <p:cNvGrpSpPr/>
          <p:nvPr/>
        </p:nvGrpSpPr>
        <p:grpSpPr>
          <a:xfrm>
            <a:off x="10380713" y="3999212"/>
            <a:ext cx="1212191" cy="737367"/>
            <a:chOff x="5792290" y="3323471"/>
            <a:chExt cx="2297055" cy="1397285"/>
          </a:xfrm>
        </p:grpSpPr>
        <p:sp>
          <p:nvSpPr>
            <p:cNvPr id="168" name="Elipse 167">
              <a:extLst>
                <a:ext uri="{FF2B5EF4-FFF2-40B4-BE49-F238E27FC236}">
                  <a16:creationId xmlns:a16="http://schemas.microsoft.com/office/drawing/2014/main" id="{DD760E8F-C5D1-4CF9-8BF9-7F53AE1B357B}"/>
                </a:ext>
              </a:extLst>
            </p:cNvPr>
            <p:cNvSpPr/>
            <p:nvPr/>
          </p:nvSpPr>
          <p:spPr>
            <a:xfrm>
              <a:off x="6246688" y="3323471"/>
              <a:ext cx="1397286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69" name="Agrupar 168">
              <a:extLst>
                <a:ext uri="{FF2B5EF4-FFF2-40B4-BE49-F238E27FC236}">
                  <a16:creationId xmlns:a16="http://schemas.microsoft.com/office/drawing/2014/main" id="{A9F9E4F1-D84C-4AD0-90A4-28AC8D384CE2}"/>
                </a:ext>
              </a:extLst>
            </p:cNvPr>
            <p:cNvGrpSpPr/>
            <p:nvPr/>
          </p:nvGrpSpPr>
          <p:grpSpPr>
            <a:xfrm>
              <a:off x="5792290" y="3528175"/>
              <a:ext cx="2297055" cy="1143444"/>
              <a:chOff x="5457705" y="3524841"/>
              <a:chExt cx="3087556" cy="1536944"/>
            </a:xfrm>
          </p:grpSpPr>
          <p:pic>
            <p:nvPicPr>
              <p:cNvPr id="170" name="Gráfico 169" descr="Banco de dados">
                <a:extLst>
                  <a:ext uri="{FF2B5EF4-FFF2-40B4-BE49-F238E27FC236}">
                    <a16:creationId xmlns:a16="http://schemas.microsoft.com/office/drawing/2014/main" id="{E23E35BC-5042-420B-8207-B9077937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1" name="CaixaDeTexto 170">
                <a:extLst>
                  <a:ext uri="{FF2B5EF4-FFF2-40B4-BE49-F238E27FC236}">
                    <a16:creationId xmlns:a16="http://schemas.microsoft.com/office/drawing/2014/main" id="{7B410185-6807-4181-88A0-B57F8DF64341}"/>
                  </a:ext>
                </a:extLst>
              </p:cNvPr>
              <p:cNvSpPr txBox="1"/>
              <p:nvPr/>
            </p:nvSpPr>
            <p:spPr>
              <a:xfrm>
                <a:off x="5457705" y="4356244"/>
                <a:ext cx="3087556" cy="705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 err="1"/>
                  <a:t>df_orders_items</a:t>
                </a:r>
                <a:endParaRPr lang="en-US" sz="1200" dirty="0"/>
              </a:p>
            </p:txBody>
          </p:sp>
        </p:grpSp>
      </p:grp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38DFF588-2C51-4715-BBD1-0F3C8DB6B5D1}"/>
              </a:ext>
            </a:extLst>
          </p:cNvPr>
          <p:cNvGrpSpPr/>
          <p:nvPr/>
        </p:nvGrpSpPr>
        <p:grpSpPr>
          <a:xfrm>
            <a:off x="10085200" y="2860750"/>
            <a:ext cx="1285287" cy="737368"/>
            <a:chOff x="5723039" y="3323472"/>
            <a:chExt cx="2435566" cy="1397285"/>
          </a:xfrm>
        </p:grpSpPr>
        <p:sp>
          <p:nvSpPr>
            <p:cNvPr id="173" name="Elipse 172">
              <a:extLst>
                <a:ext uri="{FF2B5EF4-FFF2-40B4-BE49-F238E27FC236}">
                  <a16:creationId xmlns:a16="http://schemas.microsoft.com/office/drawing/2014/main" id="{59B24F3D-4DBE-4E25-8AD6-1C93B259C58B}"/>
                </a:ext>
              </a:extLst>
            </p:cNvPr>
            <p:cNvSpPr/>
            <p:nvPr/>
          </p:nvSpPr>
          <p:spPr>
            <a:xfrm>
              <a:off x="6246688" y="3323472"/>
              <a:ext cx="1397286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74" name="Agrupar 173">
              <a:extLst>
                <a:ext uri="{FF2B5EF4-FFF2-40B4-BE49-F238E27FC236}">
                  <a16:creationId xmlns:a16="http://schemas.microsoft.com/office/drawing/2014/main" id="{2948B8AA-39EF-4D48-A007-B08C2D6C8167}"/>
                </a:ext>
              </a:extLst>
            </p:cNvPr>
            <p:cNvGrpSpPr/>
            <p:nvPr/>
          </p:nvGrpSpPr>
          <p:grpSpPr>
            <a:xfrm>
              <a:off x="5723039" y="3528176"/>
              <a:ext cx="2435566" cy="1143443"/>
              <a:chOff x="5364623" y="3524841"/>
              <a:chExt cx="3273735" cy="1536942"/>
            </a:xfrm>
          </p:grpSpPr>
          <p:pic>
            <p:nvPicPr>
              <p:cNvPr id="175" name="Gráfico 174" descr="Banco de dados">
                <a:extLst>
                  <a:ext uri="{FF2B5EF4-FFF2-40B4-BE49-F238E27FC236}">
                    <a16:creationId xmlns:a16="http://schemas.microsoft.com/office/drawing/2014/main" id="{49DE9D9B-9E31-46CB-BE2A-6F4C8C63A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6" name="CaixaDeTexto 175">
                <a:extLst>
                  <a:ext uri="{FF2B5EF4-FFF2-40B4-BE49-F238E27FC236}">
                    <a16:creationId xmlns:a16="http://schemas.microsoft.com/office/drawing/2014/main" id="{E8225C38-7664-4841-A827-F73C21FFA054}"/>
                  </a:ext>
                </a:extLst>
              </p:cNvPr>
              <p:cNvSpPr txBox="1"/>
              <p:nvPr/>
            </p:nvSpPr>
            <p:spPr>
              <a:xfrm>
                <a:off x="5364623" y="4356243"/>
                <a:ext cx="3273735" cy="70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 err="1"/>
                  <a:t>df_order_reviews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256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de pedidos através da plataforma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Olist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Pedidos com somente 1 item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lvl="1"/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Quando há mais de 1 item, não é possível saber qual dos itens justifica a data de entrega do pedido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Somente pedidos entregues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exclusão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Eliminação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CEPs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repetidos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Eliminação de pedidos sem data de entrega (target)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Período de Análise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Out/2016 a Ago/2018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64888" y="3110245"/>
            <a:ext cx="1282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99.441 pedidos</a:t>
            </a:r>
          </a:p>
        </p:txBody>
      </p:sp>
    </p:spTree>
    <p:extLst>
      <p:ext uri="{BB962C8B-B14F-4D97-AF65-F5344CB8AC3E}">
        <p14:creationId xmlns:p14="http://schemas.microsoft.com/office/powerpoint/2010/main" val="156853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176514" y="11293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8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76514" y="735687"/>
            <a:ext cx="11582863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189223" y="1271179"/>
            <a:ext cx="9570154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072652" y="1837725"/>
            <a:ext cx="7686725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4" y="1055584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734614" y="1111136"/>
            <a:ext cx="35627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Original </a:t>
            </a:r>
          </a:p>
          <a:p>
            <a:r>
              <a:rPr lang="pt-BR" sz="1200" dirty="0">
                <a:solidFill>
                  <a:schemeClr val="bg1"/>
                </a:solidFill>
              </a:rPr>
              <a:t>99.441 pedidos, 1.000.163 </a:t>
            </a:r>
            <a:r>
              <a:rPr lang="pt-BR" sz="1200" dirty="0" err="1">
                <a:solidFill>
                  <a:schemeClr val="bg1"/>
                </a:solidFill>
              </a:rPr>
              <a:t>CEPs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2758522" y="1623451"/>
            <a:ext cx="339554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Tratamento da base de geolocalização</a:t>
            </a:r>
          </a:p>
          <a:p>
            <a:r>
              <a:rPr lang="pt-BR" sz="1200" dirty="0">
                <a:solidFill>
                  <a:schemeClr val="bg1"/>
                </a:solidFill>
              </a:rPr>
              <a:t>99.441 pedidos, 19.015 </a:t>
            </a:r>
            <a:r>
              <a:rPr lang="pt-BR" sz="1200" dirty="0" err="1">
                <a:solidFill>
                  <a:schemeClr val="bg1"/>
                </a:solidFill>
              </a:rPr>
              <a:t>CEPs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24" y="1553256"/>
            <a:ext cx="667192" cy="6671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76" y="2097225"/>
            <a:ext cx="699323" cy="69932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4594295" y="2187811"/>
            <a:ext cx="42957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Pedidos com 1 item e com data de entrega</a:t>
            </a:r>
          </a:p>
          <a:p>
            <a:r>
              <a:rPr lang="pt-BR" sz="1200" dirty="0">
                <a:solidFill>
                  <a:schemeClr val="bg1"/>
                </a:solidFill>
              </a:rPr>
              <a:t>86.593 pedidos, 19.015 </a:t>
            </a:r>
            <a:r>
              <a:rPr lang="pt-BR" sz="1200" dirty="0" err="1">
                <a:solidFill>
                  <a:schemeClr val="bg1"/>
                </a:solidFill>
              </a:rPr>
              <a:t>CEPs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201799" y="1734883"/>
            <a:ext cx="1763760" cy="234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original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original,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onde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maioria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dos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pedidos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contêm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apenas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1 item.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Quanto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à base de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geolocalização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ela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possui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1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milhão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CEPs,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muitos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deles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repetidos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088011" y="2328412"/>
            <a:ext cx="193230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Amostragem de CEPs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Foram escolhidos apenas 1 representante de cada CEP, de forma aleatória.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 existência de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sym typeface="Open Sans"/>
              </a:rPr>
              <a:t>CEPs</a:t>
            </a: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 repetidos dificultaria o processo de </a:t>
            </a:r>
            <a:r>
              <a:rPr lang="pt-BR" sz="1200" i="1" dirty="0" err="1">
                <a:solidFill>
                  <a:srgbClr val="434343"/>
                </a:solidFill>
                <a:latin typeface="Open Sans"/>
                <a:sym typeface="Open Sans"/>
              </a:rPr>
              <a:t>inner</a:t>
            </a:r>
            <a:r>
              <a:rPr lang="pt-BR" sz="1200" i="1" dirty="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434343"/>
                </a:solidFill>
                <a:latin typeface="Open Sans"/>
                <a:sym typeface="Open Sans"/>
              </a:rPr>
              <a:t>join</a:t>
            </a: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 das tabelas, replicando artificialmente o número de registros.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AF6AA49C-E984-4ED1-8587-CAE44EAD4ED2}"/>
              </a:ext>
            </a:extLst>
          </p:cNvPr>
          <p:cNvSpPr txBox="1"/>
          <p:nvPr/>
        </p:nvSpPr>
        <p:spPr>
          <a:xfrm>
            <a:off x="4100015" y="2899094"/>
            <a:ext cx="1763760" cy="270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Somente 1 item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Selecionou-se somente pedidos com um único item. Pedidos com mais de 1 item não permitem descobrir qual deles foi o gargalo para a entrega.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434343"/>
              </a:solidFill>
              <a:latin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Também foram eliminados os pedidos sem data de entrega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Espaço Reservado para Data 5">
            <a:extLst>
              <a:ext uri="{FF2B5EF4-FFF2-40B4-BE49-F238E27FC236}">
                <a16:creationId xmlns:a16="http://schemas.microsoft.com/office/drawing/2014/main" id="{B04190FB-4732-4C70-A897-FFA84BA1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BF966B80-26F7-4950-8706-BCFD66A55273}"/>
              </a:ext>
            </a:extLst>
          </p:cNvPr>
          <p:cNvSpPr/>
          <p:nvPr/>
        </p:nvSpPr>
        <p:spPr>
          <a:xfrm>
            <a:off x="5891138" y="2331749"/>
            <a:ext cx="5868239" cy="12589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7874259" y="2862433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8625964" y="3215254"/>
            <a:ext cx="28961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Final – sem balanceamento</a:t>
            </a:r>
          </a:p>
          <a:p>
            <a:r>
              <a:rPr lang="pt-BR" sz="1200" dirty="0">
                <a:solidFill>
                  <a:schemeClr val="bg1"/>
                </a:solidFill>
              </a:rPr>
              <a:t>86.593 pedidos, 19.015 </a:t>
            </a:r>
            <a:r>
              <a:rPr lang="pt-BR" sz="1200" dirty="0" err="1">
                <a:solidFill>
                  <a:schemeClr val="bg1"/>
                </a:solidFill>
              </a:rPr>
              <a:t>CEPs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74D060CE-8BD5-43B0-BEC1-53567B90E390}"/>
              </a:ext>
            </a:extLst>
          </p:cNvPr>
          <p:cNvSpPr txBox="1"/>
          <p:nvPr/>
        </p:nvSpPr>
        <p:spPr>
          <a:xfrm>
            <a:off x="7956147" y="3895134"/>
            <a:ext cx="2806961" cy="228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final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Por se tratar de um problema de regressão, a base não precisou passar por processo de balanceamento.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Nota: Apesar disso, ensaiou-se balancear a base replicando os registros menos frequentes. O resultado piorou, devido à maior ponderação aos </a:t>
            </a:r>
            <a:r>
              <a:rPr lang="pt-BR" sz="1200" i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outliers.</a:t>
            </a: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B2B0D959-7CCF-4775-94EA-C092E5F07116}"/>
              </a:ext>
            </a:extLst>
          </p:cNvPr>
          <p:cNvSpPr txBox="1"/>
          <p:nvPr/>
        </p:nvSpPr>
        <p:spPr>
          <a:xfrm>
            <a:off x="5918501" y="3476931"/>
            <a:ext cx="1955758" cy="270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Ajustes na base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Tratamento de valores faltantes.</a:t>
            </a:r>
          </a:p>
          <a:p>
            <a:pPr marL="355600" lvl="1" indent="-177800">
              <a:buFontTx/>
              <a:buChar char="-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CEPs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inexistentes</a:t>
            </a:r>
          </a:p>
          <a:p>
            <a:pPr marL="355600" lvl="1" indent="-177800"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Produtos sem características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Tratamento de valores inválidos</a:t>
            </a:r>
          </a:p>
          <a:p>
            <a:pPr marL="355600" lvl="1" indent="-171450">
              <a:buFontTx/>
              <a:buChar char="-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CEPs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inválidos</a:t>
            </a:r>
          </a:p>
          <a:p>
            <a:pPr marL="355600" lvl="1" indent="-171450"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latitude/longitude inválidos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Ajuste nos formatos das datas</a:t>
            </a:r>
          </a:p>
          <a:p>
            <a:pPr marL="171450" indent="-171450">
              <a:buFontTx/>
              <a:buChar char="-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6315343-13EE-41C2-8E77-97FCE288695C}"/>
              </a:ext>
            </a:extLst>
          </p:cNvPr>
          <p:cNvSpPr/>
          <p:nvPr/>
        </p:nvSpPr>
        <p:spPr>
          <a:xfrm>
            <a:off x="6578685" y="2747869"/>
            <a:ext cx="371586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Ajustes</a:t>
            </a:r>
          </a:p>
          <a:p>
            <a:r>
              <a:rPr lang="pt-BR" sz="1200" dirty="0">
                <a:solidFill>
                  <a:schemeClr val="bg1"/>
                </a:solidFill>
              </a:rPr>
              <a:t>86.593 pedidos, 19.015 </a:t>
            </a:r>
            <a:r>
              <a:rPr lang="pt-BR" sz="1200" dirty="0" err="1">
                <a:solidFill>
                  <a:schemeClr val="bg1"/>
                </a:solidFill>
              </a:rPr>
              <a:t>CEPs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90" y="3219057"/>
            <a:ext cx="702774" cy="566547"/>
          </a:xfrm>
          <a:prstGeom prst="rect">
            <a:avLst/>
          </a:prstGeom>
        </p:spPr>
      </p:pic>
      <p:pic>
        <p:nvPicPr>
          <p:cNvPr id="6" name="Gráfico 5" descr="Chave inglesa">
            <a:extLst>
              <a:ext uri="{FF2B5EF4-FFF2-40B4-BE49-F238E27FC236}">
                <a16:creationId xmlns:a16="http://schemas.microsoft.com/office/drawing/2014/main" id="{1CE2E067-3AAB-4061-89A2-45F40CDC5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2491" y="2690213"/>
            <a:ext cx="549174" cy="5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9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171777" y="31511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3.iii Bases de Dados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 Final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T12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13D88B2D-EBFF-49B8-ACF2-E9FE94768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49264"/>
              </p:ext>
            </p:extLst>
          </p:nvPr>
        </p:nvGraphicFramePr>
        <p:xfrm>
          <a:off x="232373" y="855632"/>
          <a:ext cx="8443420" cy="5562120"/>
        </p:xfrm>
        <a:graphic>
          <a:graphicData uri="http://schemas.openxmlformats.org/drawingml/2006/table">
            <a:tbl>
              <a:tblPr/>
              <a:tblGrid>
                <a:gridCol w="582964">
                  <a:extLst>
                    <a:ext uri="{9D8B030D-6E8A-4147-A177-3AD203B41FA5}">
                      <a16:colId xmlns:a16="http://schemas.microsoft.com/office/drawing/2014/main" val="615753877"/>
                    </a:ext>
                  </a:extLst>
                </a:gridCol>
                <a:gridCol w="3217659">
                  <a:extLst>
                    <a:ext uri="{9D8B030D-6E8A-4147-A177-3AD203B41FA5}">
                      <a16:colId xmlns:a16="http://schemas.microsoft.com/office/drawing/2014/main" val="2373785427"/>
                    </a:ext>
                  </a:extLst>
                </a:gridCol>
                <a:gridCol w="4642797">
                  <a:extLst>
                    <a:ext uri="{9D8B030D-6E8A-4147-A177-3AD203B41FA5}">
                      <a16:colId xmlns:a16="http://schemas.microsoft.com/office/drawing/2014/main" val="206252399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algn="l" fontAlgn="b"/>
                      <a:endParaRPr lang="pt-BR" sz="1200" b="1" noProof="0" dirty="0"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Dados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Propósito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548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Ids de Clientes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Identificar frequência de compra de produtos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8228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b="0" i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Geolocalização - Clientes </a:t>
                      </a: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Cidade, Estado, Latitude, Longitude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Calcular distância do vendedor e considerar dificuldades regionais de entrega.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4087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Ids de Vendedores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Identificar perfil de vendedores</a:t>
                      </a:r>
                    </a:p>
                    <a:p>
                      <a:pPr marL="285750" indent="-285750" algn="l" fontAlgn="t">
                        <a:buFontTx/>
                        <a:buChar char="-"/>
                      </a:pPr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Número de categorias atendidas</a:t>
                      </a:r>
                    </a:p>
                    <a:p>
                      <a:pPr marL="285750" indent="-285750" algn="l" fontAlgn="t">
                        <a:buFontTx/>
                        <a:buChar char="-"/>
                      </a:pPr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Número de pedidos já enviados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2067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b="0" i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Geolocalização – Vendedores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Cidade, Estado, Latitude, Longitude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Calcular distância do cliente e considerar dificuldades regionais de envio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9177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Data de aprovação do pedido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Levantamento de questões sazonais e tendências temporais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471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050" b="0" noProof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Data limite para envio (</a:t>
                      </a:r>
                      <a:r>
                        <a:rPr lang="pt-BR" sz="1400" b="0" i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shipping</a:t>
                      </a:r>
                      <a:r>
                        <a:rPr lang="pt-BR" sz="1400" b="0" i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</a:t>
                      </a:r>
                      <a:r>
                        <a:rPr lang="pt-BR" sz="1400" b="0" i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limit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</a:p>
                    <a:p>
                      <a:pPr algn="l" fontAlgn="t"/>
                      <a:r>
                        <a:rPr lang="pt-BR" sz="1050" b="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(assumi que a informação estaria disponível no momento da compra)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Considerar os prazos já conhecidos pela logística do vendedor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4812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Dados do produto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Dimensões, peso, categoria, nome*, descrição*, fotos*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Mapear se produtos com diferentes características afetam o prazo de entrega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4688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Comentários (</a:t>
                      </a:r>
                      <a:r>
                        <a:rPr lang="pt-BR" sz="1400" i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reviews</a:t>
                      </a:r>
                      <a:r>
                        <a:rPr lang="pt-BR" sz="1400" i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Criar indicador de taxa de atraso de um vendedor de acordo com a frequência de comentários negativos.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19907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Preço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Mapear se o valor do produto interfere no prazo de entrega.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9803"/>
                  </a:ext>
                </a:extLst>
              </a:tr>
              <a:tr h="25949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Valor do Frete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O valor do frete pode auxiliar a estimativa de dificuldade de entrega.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080052"/>
                  </a:ext>
                </a:extLst>
              </a:tr>
            </a:tbl>
          </a:graphicData>
        </a:graphic>
      </p:graphicFrame>
      <p:grpSp>
        <p:nvGrpSpPr>
          <p:cNvPr id="31" name="Agrupar 30">
            <a:extLst>
              <a:ext uri="{FF2B5EF4-FFF2-40B4-BE49-F238E27FC236}">
                <a16:creationId xmlns:a16="http://schemas.microsoft.com/office/drawing/2014/main" id="{9773FE69-F48E-4914-98B6-1BDB1AE7B94C}"/>
              </a:ext>
            </a:extLst>
          </p:cNvPr>
          <p:cNvGrpSpPr/>
          <p:nvPr/>
        </p:nvGrpSpPr>
        <p:grpSpPr>
          <a:xfrm>
            <a:off x="247756" y="1135734"/>
            <a:ext cx="504000" cy="5308476"/>
            <a:chOff x="3111619" y="1135734"/>
            <a:chExt cx="504000" cy="5308476"/>
          </a:xfrm>
        </p:grpSpPr>
        <p:pic>
          <p:nvPicPr>
            <p:cNvPr id="3" name="Gráfico 2" descr="Crachá de funcionário">
              <a:extLst>
                <a:ext uri="{FF2B5EF4-FFF2-40B4-BE49-F238E27FC236}">
                  <a16:creationId xmlns:a16="http://schemas.microsoft.com/office/drawing/2014/main" id="{830D6FDF-CDBA-4C0D-9BA7-D06D86A7A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43093" y="1135734"/>
              <a:ext cx="241052" cy="241052"/>
            </a:xfrm>
            <a:prstGeom prst="rect">
              <a:avLst/>
            </a:prstGeom>
          </p:spPr>
        </p:pic>
        <p:pic>
          <p:nvPicPr>
            <p:cNvPr id="8" name="Gráfico 7" descr="Quiosque">
              <a:extLst>
                <a:ext uri="{FF2B5EF4-FFF2-40B4-BE49-F238E27FC236}">
                  <a16:creationId xmlns:a16="http://schemas.microsoft.com/office/drawing/2014/main" id="{1DE7BBC6-6D7E-4085-8429-9781B463C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1619" y="1993748"/>
              <a:ext cx="504000" cy="504000"/>
            </a:xfrm>
            <a:prstGeom prst="rect">
              <a:avLst/>
            </a:prstGeom>
          </p:spPr>
        </p:pic>
        <p:pic>
          <p:nvPicPr>
            <p:cNvPr id="10" name="Gráfico 9" descr="Globo">
              <a:extLst>
                <a:ext uri="{FF2B5EF4-FFF2-40B4-BE49-F238E27FC236}">
                  <a16:creationId xmlns:a16="http://schemas.microsoft.com/office/drawing/2014/main" id="{64CCD64A-3FCB-4E93-B1FC-CE99ED03A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619" y="1447993"/>
              <a:ext cx="396000" cy="396000"/>
            </a:xfrm>
            <a:prstGeom prst="rect">
              <a:avLst/>
            </a:prstGeom>
          </p:spPr>
        </p:pic>
        <p:pic>
          <p:nvPicPr>
            <p:cNvPr id="20" name="Gráfico 19" descr="Globo">
              <a:extLst>
                <a:ext uri="{FF2B5EF4-FFF2-40B4-BE49-F238E27FC236}">
                  <a16:creationId xmlns:a16="http://schemas.microsoft.com/office/drawing/2014/main" id="{870B7C4E-2A70-4F92-A31C-CCB2AC21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619" y="2643537"/>
              <a:ext cx="396000" cy="396000"/>
            </a:xfrm>
            <a:prstGeom prst="rect">
              <a:avLst/>
            </a:prstGeom>
          </p:spPr>
        </p:pic>
        <p:pic>
          <p:nvPicPr>
            <p:cNvPr id="13" name="Gráfico 12" descr="Calendário mensal">
              <a:extLst>
                <a:ext uri="{FF2B5EF4-FFF2-40B4-BE49-F238E27FC236}">
                  <a16:creationId xmlns:a16="http://schemas.microsoft.com/office/drawing/2014/main" id="{7AA88176-523D-466B-AD50-66F4E897B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1619" y="3113354"/>
              <a:ext cx="504000" cy="504000"/>
            </a:xfrm>
            <a:prstGeom prst="rect">
              <a:avLst/>
            </a:prstGeom>
          </p:spPr>
        </p:pic>
        <p:pic>
          <p:nvPicPr>
            <p:cNvPr id="24" name="Gráfico 23" descr="Cubo">
              <a:extLst>
                <a:ext uri="{FF2B5EF4-FFF2-40B4-BE49-F238E27FC236}">
                  <a16:creationId xmlns:a16="http://schemas.microsoft.com/office/drawing/2014/main" id="{3F7D71ED-A0A8-4B68-A37C-D0EAA1741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11619" y="4261452"/>
              <a:ext cx="504000" cy="504000"/>
            </a:xfrm>
            <a:prstGeom prst="rect">
              <a:avLst/>
            </a:prstGeom>
          </p:spPr>
        </p:pic>
        <p:pic>
          <p:nvPicPr>
            <p:cNvPr id="26" name="Gráfico 25" descr="Comentar com Não Curtir">
              <a:extLst>
                <a:ext uri="{FF2B5EF4-FFF2-40B4-BE49-F238E27FC236}">
                  <a16:creationId xmlns:a16="http://schemas.microsoft.com/office/drawing/2014/main" id="{C83E44F8-6A22-4917-91DB-0A60D3105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1619" y="4901865"/>
              <a:ext cx="504000" cy="504000"/>
            </a:xfrm>
            <a:prstGeom prst="rect">
              <a:avLst/>
            </a:prstGeom>
          </p:spPr>
        </p:pic>
        <p:pic>
          <p:nvPicPr>
            <p:cNvPr id="28" name="Gráfico 27" descr="Marca">
              <a:extLst>
                <a:ext uri="{FF2B5EF4-FFF2-40B4-BE49-F238E27FC236}">
                  <a16:creationId xmlns:a16="http://schemas.microsoft.com/office/drawing/2014/main" id="{2866C4B6-3F1E-406A-BFB8-2A177421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111619" y="5407093"/>
              <a:ext cx="504000" cy="504000"/>
            </a:xfrm>
            <a:prstGeom prst="rect">
              <a:avLst/>
            </a:prstGeom>
          </p:spPr>
        </p:pic>
        <p:pic>
          <p:nvPicPr>
            <p:cNvPr id="30" name="Gráfico 29" descr="Caminhão">
              <a:extLst>
                <a:ext uri="{FF2B5EF4-FFF2-40B4-BE49-F238E27FC236}">
                  <a16:creationId xmlns:a16="http://schemas.microsoft.com/office/drawing/2014/main" id="{6BF670DD-AD73-4582-ADC6-6A42CA67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111619" y="5940210"/>
              <a:ext cx="504000" cy="504000"/>
            </a:xfrm>
            <a:prstGeom prst="rect">
              <a:avLst/>
            </a:prstGeom>
          </p:spPr>
        </p:pic>
        <p:pic>
          <p:nvPicPr>
            <p:cNvPr id="34" name="Gráfico 33" descr="Calendário mensal">
              <a:extLst>
                <a:ext uri="{FF2B5EF4-FFF2-40B4-BE49-F238E27FC236}">
                  <a16:creationId xmlns:a16="http://schemas.microsoft.com/office/drawing/2014/main" id="{53F2335A-C94F-4597-93F1-E7AA1A3A1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1619" y="3672797"/>
              <a:ext cx="504000" cy="504000"/>
            </a:xfrm>
            <a:prstGeom prst="rect">
              <a:avLst/>
            </a:prstGeom>
          </p:spPr>
        </p:pic>
      </p:grpSp>
      <p:sp>
        <p:nvSpPr>
          <p:cNvPr id="2048" name="CaixaDeTexto 2047">
            <a:extLst>
              <a:ext uri="{FF2B5EF4-FFF2-40B4-BE49-F238E27FC236}">
                <a16:creationId xmlns:a16="http://schemas.microsoft.com/office/drawing/2014/main" id="{64694307-D41E-4059-809F-714F50A0A5B8}"/>
              </a:ext>
            </a:extLst>
          </p:cNvPr>
          <p:cNvSpPr txBox="1"/>
          <p:nvPr/>
        </p:nvSpPr>
        <p:spPr>
          <a:xfrm>
            <a:off x="171777" y="6417550"/>
            <a:ext cx="4782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2">
                    <a:lumMod val="50000"/>
                  </a:schemeClr>
                </a:solidFill>
              </a:rPr>
              <a:t>* apenas o tamanho e quantidade estavam disponíveis na base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49" name="CaixaDeTexto 2048">
            <a:extLst>
              <a:ext uri="{FF2B5EF4-FFF2-40B4-BE49-F238E27FC236}">
                <a16:creationId xmlns:a16="http://schemas.microsoft.com/office/drawing/2014/main" id="{98402499-130F-4B64-9BDD-6391FAB70D1C}"/>
              </a:ext>
            </a:extLst>
          </p:cNvPr>
          <p:cNvSpPr txBox="1"/>
          <p:nvPr/>
        </p:nvSpPr>
        <p:spPr>
          <a:xfrm>
            <a:off x="9309101" y="1843993"/>
            <a:ext cx="2635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Variável resposta:</a:t>
            </a:r>
          </a:p>
          <a:p>
            <a:r>
              <a:rPr lang="pt-BR" b="1" dirty="0"/>
              <a:t>Data de Entrega</a:t>
            </a:r>
          </a:p>
          <a:p>
            <a:r>
              <a:rPr lang="pt-BR" sz="1400" dirty="0"/>
              <a:t>Formato: Data</a:t>
            </a:r>
          </a:p>
          <a:p>
            <a:r>
              <a:rPr lang="pt-BR" sz="1400" dirty="0"/>
              <a:t>Tipo: Quantitativa</a:t>
            </a:r>
          </a:p>
          <a:p>
            <a:endParaRPr lang="pt-BR" dirty="0"/>
          </a:p>
          <a:p>
            <a:r>
              <a:rPr lang="pt-BR" dirty="0"/>
              <a:t>Por conveniência, a variável resposta foi substituída pelo número de dias para entregar:</a:t>
            </a:r>
          </a:p>
          <a:p>
            <a:endParaRPr lang="pt-BR" b="1" dirty="0"/>
          </a:p>
          <a:p>
            <a:r>
              <a:rPr lang="pt-BR" b="1" dirty="0" err="1"/>
              <a:t>days_to_deliver</a:t>
            </a:r>
            <a:endParaRPr lang="pt-BR" b="1" dirty="0"/>
          </a:p>
          <a:p>
            <a:r>
              <a:rPr lang="en-US" sz="1400" dirty="0" err="1"/>
              <a:t>Formato</a:t>
            </a:r>
            <a:r>
              <a:rPr lang="en-US" sz="1400" dirty="0"/>
              <a:t>: </a:t>
            </a:r>
            <a:r>
              <a:rPr lang="en-US" sz="1400" dirty="0" err="1"/>
              <a:t>inteiro</a:t>
            </a:r>
            <a:r>
              <a:rPr lang="en-US" sz="1400" dirty="0"/>
              <a:t> &gt;= 0</a:t>
            </a:r>
          </a:p>
          <a:p>
            <a:r>
              <a:rPr lang="en-US" sz="1400" dirty="0"/>
              <a:t>Tipo: </a:t>
            </a:r>
            <a:r>
              <a:rPr lang="en-US" sz="1400" dirty="0" err="1"/>
              <a:t>Quantitativa</a:t>
            </a:r>
            <a:endParaRPr lang="en-US" sz="1400" dirty="0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A345FD05-F44D-4D07-AFB3-F85BDA5F27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0" y="723460"/>
            <a:ext cx="1065600" cy="1065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9423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3349</TotalTime>
  <Words>5421</Words>
  <Application>Microsoft Office PowerPoint</Application>
  <PresentationFormat>Widescreen</PresentationFormat>
  <Paragraphs>1310</Paragraphs>
  <Slides>54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Helvetica Neue</vt:lpstr>
      <vt:lpstr>Open Sans</vt:lpstr>
      <vt:lpstr>Open Sans</vt:lpstr>
      <vt:lpstr>Symbol</vt:lpstr>
      <vt:lpstr>Wingdings</vt:lpstr>
      <vt:lpstr>Tema do Office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Nota: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Alan Ferreirós</cp:lastModifiedBy>
  <cp:revision>280</cp:revision>
  <dcterms:created xsi:type="dcterms:W3CDTF">2020-04-08T18:00:12Z</dcterms:created>
  <dcterms:modified xsi:type="dcterms:W3CDTF">2020-06-06T01:30:59Z</dcterms:modified>
</cp:coreProperties>
</file>